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8" r:id="rId11"/>
  </p:sldIdLst>
  <p:sldSz cx="20104100" cy="11309350"/>
  <p:notesSz cx="20104100" cy="11309350"/>
  <p:embeddedFontLst>
    <p:embeddedFont>
      <p:font typeface="Barlow" panose="00000500000000000000" pitchFamily="2" charset="0"/>
      <p:regular r:id="rId13"/>
      <p:bold r:id="rId14"/>
      <p:italic r:id="rId15"/>
      <p:boldItalic r:id="rId16"/>
    </p:embeddedFont>
    <p:embeddedFont>
      <p:font typeface="Barlow Black" panose="00000A00000000000000" pitchFamily="2" charset="0"/>
      <p:bold r:id="rId17"/>
      <p:italic r:id="rId18"/>
      <p:boldItalic r:id="rId19"/>
    </p:embeddedFont>
    <p:embeddedFont>
      <p:font typeface="Barlow Medium" panose="00000600000000000000" pitchFamily="2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Poppins" panose="00000500000000000000" pitchFamily="2" charset="0"/>
      <p:regular r:id="rId28"/>
      <p:bold r:id="rId29"/>
      <p:italic r:id="rId30"/>
      <p:boldItalic r:id="rId31"/>
    </p:embeddedFont>
    <p:embeddedFont>
      <p:font typeface="Tahoma" panose="020B0604030504040204" pitchFamily="34" charset="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j5cAxIcRpJGDsybWaNPXjulLL2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63"/>
    <p:restoredTop sz="94733"/>
  </p:normalViewPr>
  <p:slideViewPr>
    <p:cSldViewPr snapToGrid="0">
      <p:cViewPr varScale="1">
        <p:scale>
          <a:sx n="62" d="100"/>
          <a:sy n="62" d="100"/>
        </p:scale>
        <p:origin x="1158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51350" y="848200"/>
            <a:ext cx="13403400" cy="424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2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8" name="Google Shape;3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8308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1" name="Google Shape;2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3" name="Google Shape;2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" name="Google Shape;2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9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8" name="Google Shape;2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0" name="Google Shape;3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2" name="Google Shape;32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1405706" y="2797358"/>
            <a:ext cx="10599420" cy="283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800" b="1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body" idx="1"/>
          </p:nvPr>
        </p:nvSpPr>
        <p:spPr>
          <a:xfrm>
            <a:off x="8630281" y="4808696"/>
            <a:ext cx="9420860" cy="291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ftr" idx="11"/>
          </p:nvPr>
        </p:nvSpPr>
        <p:spPr>
          <a:xfrm>
            <a:off x="16191050" y="10464070"/>
            <a:ext cx="279654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14"/>
          <p:cNvSpPr txBox="1">
            <a:spLocks noGrp="1"/>
          </p:cNvSpPr>
          <p:nvPr>
            <p:ph type="dt" idx="10"/>
          </p:nvPr>
        </p:nvSpPr>
        <p:spPr>
          <a:xfrm>
            <a:off x="720446" y="10438427"/>
            <a:ext cx="213741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19187514" y="10468096"/>
            <a:ext cx="339725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38100" marR="0" lvl="1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38100" marR="0" lvl="2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38100" marR="0" lvl="3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38100" marR="0" lvl="4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8100" marR="0" lvl="5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8100" marR="0" lvl="6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8100" marR="0" lvl="7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100" marR="0" lvl="8" indent="0" algn="l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1405706" y="2797358"/>
            <a:ext cx="10599420" cy="283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800" b="1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2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16191050" y="10464070"/>
            <a:ext cx="279654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15"/>
          <p:cNvSpPr txBox="1">
            <a:spLocks noGrp="1"/>
          </p:cNvSpPr>
          <p:nvPr>
            <p:ph type="dt" idx="10"/>
          </p:nvPr>
        </p:nvSpPr>
        <p:spPr>
          <a:xfrm>
            <a:off x="720446" y="10438427"/>
            <a:ext cx="213741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19187514" y="10468096"/>
            <a:ext cx="339725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38100" marR="0" lvl="1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38100" marR="0" lvl="2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38100" marR="0" lvl="3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38100" marR="0" lvl="4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8100" marR="0" lvl="5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8100" marR="0" lvl="6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8100" marR="0" lvl="7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100" marR="0" lvl="8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ubTitle" idx="1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ftr" idx="11"/>
          </p:nvPr>
        </p:nvSpPr>
        <p:spPr>
          <a:xfrm>
            <a:off x="16191050" y="10464070"/>
            <a:ext cx="279654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16"/>
          <p:cNvSpPr txBox="1">
            <a:spLocks noGrp="1"/>
          </p:cNvSpPr>
          <p:nvPr>
            <p:ph type="dt" idx="10"/>
          </p:nvPr>
        </p:nvSpPr>
        <p:spPr>
          <a:xfrm>
            <a:off x="720446" y="10438427"/>
            <a:ext cx="213741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19187514" y="10468096"/>
            <a:ext cx="339725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38100" marR="0" lvl="1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38100" marR="0" lvl="2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38100" marR="0" lvl="3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38100" marR="0" lvl="4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8100" marR="0" lvl="5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8100" marR="0" lvl="6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8100" marR="0" lvl="7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100" marR="0" lvl="8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1405706" y="2797358"/>
            <a:ext cx="10599420" cy="283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800" b="1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16191050" y="10464070"/>
            <a:ext cx="279654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720446" y="10438427"/>
            <a:ext cx="213741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19187514" y="10468096"/>
            <a:ext cx="339725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38100" marR="0" lvl="1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38100" marR="0" lvl="2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38100" marR="0" lvl="3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38100" marR="0" lvl="4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8100" marR="0" lvl="5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8100" marR="0" lvl="6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8100" marR="0" lvl="7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100" marR="0" lvl="8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>
            <a:spLocks noGrp="1"/>
          </p:cNvSpPr>
          <p:nvPr>
            <p:ph type="ftr" idx="11"/>
          </p:nvPr>
        </p:nvSpPr>
        <p:spPr>
          <a:xfrm>
            <a:off x="16191050" y="10464070"/>
            <a:ext cx="279654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720446" y="10438427"/>
            <a:ext cx="213741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8"/>
          <p:cNvSpPr txBox="1">
            <a:spLocks noGrp="1"/>
          </p:cNvSpPr>
          <p:nvPr>
            <p:ph type="sldNum" idx="12"/>
          </p:nvPr>
        </p:nvSpPr>
        <p:spPr>
          <a:xfrm>
            <a:off x="19187514" y="10468096"/>
            <a:ext cx="339725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38100" marR="0" lvl="1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38100" marR="0" lvl="2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38100" marR="0" lvl="3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38100" marR="0" lvl="4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8100" marR="0" lvl="5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8100" marR="0" lvl="6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8100" marR="0" lvl="7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100" marR="0" lvl="8" indent="0" algn="l">
              <a:lnSpc>
                <a:spcPct val="100000"/>
              </a:lnSpc>
              <a:spcBef>
                <a:spcPts val="0"/>
              </a:spcBef>
              <a:buNone/>
              <a:defRPr sz="2250" b="0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1405706" y="2797358"/>
            <a:ext cx="10599420" cy="283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0" b="1" i="0" u="none" strike="noStrike" cap="none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630281" y="4808696"/>
            <a:ext cx="9420860" cy="291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ftr" idx="11"/>
          </p:nvPr>
        </p:nvSpPr>
        <p:spPr>
          <a:xfrm>
            <a:off x="16191050" y="10464070"/>
            <a:ext cx="279654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 u="none" strike="noStrike" cap="none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 dirty="0"/>
          </a:p>
        </p:txBody>
      </p:sp>
      <p:sp>
        <p:nvSpPr>
          <p:cNvPr id="9" name="Google Shape;9;p13"/>
          <p:cNvSpPr txBox="1">
            <a:spLocks noGrp="1"/>
          </p:cNvSpPr>
          <p:nvPr>
            <p:ph type="dt" idx="10"/>
          </p:nvPr>
        </p:nvSpPr>
        <p:spPr>
          <a:xfrm>
            <a:off x="720446" y="10438427"/>
            <a:ext cx="213741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0" u="none" strike="noStrike" cap="none">
                <a:solidFill>
                  <a:srgbClr val="47474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 dirty="0"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19187514" y="10468096"/>
            <a:ext cx="339725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3810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3810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3810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3810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810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810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810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10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225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quiries@100DayAdvisors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46934" y="3447705"/>
            <a:ext cx="4710193" cy="600815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"/>
          <p:cNvSpPr txBox="1">
            <a:spLocks noGrp="1"/>
          </p:cNvSpPr>
          <p:nvPr>
            <p:ph type="title"/>
          </p:nvPr>
        </p:nvSpPr>
        <p:spPr>
          <a:xfrm>
            <a:off x="2483338" y="3598113"/>
            <a:ext cx="12566790" cy="604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Barlow Black"/>
                <a:ea typeface="Barlow Black"/>
                <a:cs typeface="Barlow Black"/>
                <a:sym typeface="Barlow Black"/>
              </a:rPr>
              <a:t>PRE-CLOSE</a:t>
            </a:r>
            <a:br>
              <a:rPr lang="en-US" dirty="0">
                <a:solidFill>
                  <a:srgbClr val="1F608E"/>
                </a:solidFill>
                <a:latin typeface="Barlow Black"/>
                <a:ea typeface="Barlow Black"/>
                <a:cs typeface="Barlow Black"/>
                <a:sym typeface="Barlow Black"/>
              </a:rPr>
            </a:br>
            <a:r>
              <a:rPr lang="en-US" dirty="0">
                <a:solidFill>
                  <a:srgbClr val="1F608E"/>
                </a:solidFill>
                <a:latin typeface="Barlow Black"/>
                <a:ea typeface="Barlow Black"/>
                <a:cs typeface="Barlow Black"/>
                <a:sym typeface="Barlow Black"/>
              </a:rPr>
              <a:t>DATA SHARING </a:t>
            </a:r>
            <a:br>
              <a:rPr lang="en-US" dirty="0">
                <a:solidFill>
                  <a:srgbClr val="1F608E"/>
                </a:solidFill>
                <a:latin typeface="Barlow Black"/>
                <a:ea typeface="Barlow Black"/>
                <a:cs typeface="Barlow Black"/>
                <a:sym typeface="Barlow Black"/>
              </a:rPr>
            </a:br>
            <a:r>
              <a:rPr lang="en-US" dirty="0">
                <a:solidFill>
                  <a:srgbClr val="1F608E"/>
                </a:solidFill>
                <a:latin typeface="Barlow Black"/>
                <a:ea typeface="Barlow Black"/>
                <a:cs typeface="Barlow Black"/>
                <a:sym typeface="Barlow Black"/>
              </a:rPr>
              <a:t>RULES</a:t>
            </a:r>
            <a:br>
              <a:rPr lang="en-US" dirty="0">
                <a:solidFill>
                  <a:srgbClr val="1F608E"/>
                </a:solidFill>
                <a:latin typeface="Barlow Black"/>
                <a:ea typeface="Barlow Black"/>
                <a:cs typeface="Barlow Black"/>
                <a:sym typeface="Barlow Black"/>
              </a:rPr>
            </a:br>
            <a:endParaRPr dirty="0">
              <a:solidFill>
                <a:srgbClr val="1F608E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11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7CF398F3-A450-8CAD-F157-12005FF92FE0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  <p:sp>
        <p:nvSpPr>
          <p:cNvPr id="3" name="Google Shape;173;p9">
            <a:extLst>
              <a:ext uri="{FF2B5EF4-FFF2-40B4-BE49-F238E27FC236}">
                <a16:creationId xmlns:a16="http://schemas.microsoft.com/office/drawing/2014/main" id="{5B19102D-2A2D-A209-F4BA-4B1755ACAE52}"/>
              </a:ext>
            </a:extLst>
          </p:cNvPr>
          <p:cNvSpPr/>
          <p:nvPr/>
        </p:nvSpPr>
        <p:spPr>
          <a:xfrm>
            <a:off x="3599649" y="3514799"/>
            <a:ext cx="8938984" cy="647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endParaRPr lang="en-US" sz="3200" dirty="0">
              <a:latin typeface="Barlow" pitchFamily="2" charset="77"/>
              <a:ea typeface="Century Gothic"/>
              <a:cs typeface="Poppins" pitchFamily="2" charset="77"/>
              <a:sym typeface="Century Gothic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sz="3200" dirty="0">
              <a:latin typeface="Barlow" pitchFamily="2" charset="77"/>
              <a:ea typeface="Century Gothic"/>
              <a:cs typeface="Poppins" pitchFamily="2" charset="77"/>
              <a:sym typeface="Century Gothic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3200" dirty="0">
                <a:latin typeface="Barlow" pitchFamily="2" charset="77"/>
                <a:ea typeface="Century Gothic"/>
                <a:cs typeface="Poppins" pitchFamily="2" charset="77"/>
                <a:sym typeface="Century Gothic"/>
              </a:rPr>
              <a:t>Email: inquiries@ MandAPlaybook.com </a:t>
            </a:r>
          </a:p>
          <a:p>
            <a:br>
              <a:rPr lang="en-US" sz="3200" dirty="0">
                <a:latin typeface="Barlow" pitchFamily="2" charset="77"/>
                <a:ea typeface="Century Gothic"/>
                <a:cs typeface="Poppins" pitchFamily="2" charset="77"/>
                <a:sym typeface="Century Gothic"/>
              </a:rPr>
            </a:br>
            <a:r>
              <a:rPr lang="en-US" sz="3200" dirty="0">
                <a:latin typeface="Barlow" pitchFamily="2" charset="77"/>
                <a:ea typeface="Century Gothic"/>
                <a:cs typeface="Poppins" pitchFamily="2" charset="77"/>
                <a:sym typeface="Century Gothic"/>
              </a:rPr>
              <a:t>Website: MandAPlaybook.com</a:t>
            </a:r>
          </a:p>
          <a:p>
            <a:endParaRPr lang="en-US" sz="2800" dirty="0">
              <a:latin typeface="Barlow" pitchFamily="2" charset="77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endParaRPr lang="en-US" sz="2800" dirty="0">
              <a:latin typeface="Barlow" pitchFamily="2" charset="77"/>
              <a:cs typeface="Poppins" pitchFamily="2" charset="77"/>
            </a:endParaRPr>
          </a:p>
          <a:p>
            <a:endParaRPr sz="1940" dirty="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Picture 3" descr="A logo with black text&#10;&#10;Description automatically generated">
            <a:extLst>
              <a:ext uri="{FF2B5EF4-FFF2-40B4-BE49-F238E27FC236}">
                <a16:creationId xmlns:a16="http://schemas.microsoft.com/office/drawing/2014/main" id="{20F7B355-90A2-AEC4-1872-7A8AA0DCA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19" y="656332"/>
            <a:ext cx="9515391" cy="3367401"/>
          </a:xfrm>
          <a:prstGeom prst="rect">
            <a:avLst/>
          </a:prstGeom>
        </p:spPr>
      </p:pic>
      <p:sp>
        <p:nvSpPr>
          <p:cNvPr id="5" name="Google Shape;172;p9">
            <a:extLst>
              <a:ext uri="{FF2B5EF4-FFF2-40B4-BE49-F238E27FC236}">
                <a16:creationId xmlns:a16="http://schemas.microsoft.com/office/drawing/2014/main" id="{2153AF3B-0213-F0A6-19EC-84F9A4D14EEF}"/>
              </a:ext>
            </a:extLst>
          </p:cNvPr>
          <p:cNvSpPr/>
          <p:nvPr/>
        </p:nvSpPr>
        <p:spPr>
          <a:xfrm>
            <a:off x="2872268" y="6769197"/>
            <a:ext cx="674858" cy="5596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rgbClr val="FFC000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Google Shape;172;p9">
            <a:extLst>
              <a:ext uri="{FF2B5EF4-FFF2-40B4-BE49-F238E27FC236}">
                <a16:creationId xmlns:a16="http://schemas.microsoft.com/office/drawing/2014/main" id="{487C96A1-AC0F-4FCC-8E0B-BF66B37A3906}"/>
              </a:ext>
            </a:extLst>
          </p:cNvPr>
          <p:cNvSpPr/>
          <p:nvPr/>
        </p:nvSpPr>
        <p:spPr>
          <a:xfrm>
            <a:off x="2851874" y="5835276"/>
            <a:ext cx="674858" cy="5596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rgbClr val="FFC000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" name="Google Shape;167;p9" descr="Envelope outline">
            <a:extLst>
              <a:ext uri="{FF2B5EF4-FFF2-40B4-BE49-F238E27FC236}">
                <a16:creationId xmlns:a16="http://schemas.microsoft.com/office/drawing/2014/main" id="{60C8E8EE-22E7-6406-9F67-2CEF726B29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3312" y="5932866"/>
            <a:ext cx="391565" cy="3989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8" name="Google Shape;169;p9" descr="@ outline">
            <a:extLst>
              <a:ext uri="{FF2B5EF4-FFF2-40B4-BE49-F238E27FC236}">
                <a16:creationId xmlns:a16="http://schemas.microsoft.com/office/drawing/2014/main" id="{535C4202-C0D1-EE0E-DB21-2B775F5942F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08464" y="6836312"/>
            <a:ext cx="425438" cy="4463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861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"/>
          <p:cNvSpPr txBox="1"/>
          <p:nvPr/>
        </p:nvSpPr>
        <p:spPr>
          <a:xfrm>
            <a:off x="1451173" y="7213950"/>
            <a:ext cx="4980829" cy="1027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none" strike="noStrike" cap="none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The Process</a:t>
            </a:r>
            <a:endParaRPr sz="6600" b="1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1" name="Google Shape;51;p2"/>
          <p:cNvSpPr txBox="1">
            <a:spLocks noGrp="1"/>
          </p:cNvSpPr>
          <p:nvPr>
            <p:ph type="title"/>
          </p:nvPr>
        </p:nvSpPr>
        <p:spPr>
          <a:xfrm>
            <a:off x="1560949" y="2185769"/>
            <a:ext cx="4511040" cy="1445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325" rIns="0" bIns="0" anchor="t" anchorCtr="0">
            <a:spAutoFit/>
          </a:bodyPr>
          <a:lstStyle/>
          <a:p>
            <a:pPr marL="12700" marR="5080" lvl="0" indent="0" algn="l" rtl="0">
              <a:lnSpc>
                <a:spcPct val="1118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Barlow"/>
                <a:ea typeface="Barlow"/>
                <a:cs typeface="Barlow"/>
                <a:sym typeface="Barlow"/>
              </a:rPr>
              <a:t>Integration leads require  additional data to create  integration plans</a:t>
            </a:r>
            <a:endParaRPr dirty="0"/>
          </a:p>
        </p:txBody>
      </p:sp>
      <p:sp>
        <p:nvSpPr>
          <p:cNvPr id="52" name="Google Shape;52;p2"/>
          <p:cNvSpPr txBox="1"/>
          <p:nvPr/>
        </p:nvSpPr>
        <p:spPr>
          <a:xfrm>
            <a:off x="1598951" y="4178954"/>
            <a:ext cx="3421379" cy="101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525" rIns="0" bIns="0" anchor="t" anchorCtr="0">
            <a:spAutoFit/>
          </a:bodyPr>
          <a:lstStyle/>
          <a:p>
            <a:pPr marL="12700" marR="5080" lvl="0" indent="0" algn="l" rtl="0">
              <a:lnSpc>
                <a:spcPct val="13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Work streams request  data to be “harvested”</a:t>
            </a:r>
            <a:endParaRPr sz="2400" b="0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3" name="Google Shape;53;p2"/>
          <p:cNvSpPr txBox="1"/>
          <p:nvPr/>
        </p:nvSpPr>
        <p:spPr>
          <a:xfrm>
            <a:off x="7295119" y="2185769"/>
            <a:ext cx="4780915" cy="2952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325" rIns="0" bIns="0" anchor="t" anchorCtr="0">
            <a:spAutoFit/>
          </a:bodyPr>
          <a:lstStyle/>
          <a:p>
            <a:pPr marL="12700" marR="5080" lvl="0" indent="0" algn="l" rtl="0">
              <a:lnSpc>
                <a:spcPct val="1118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Acquirer and Acquired Co.  legal teams determine if  the data requested is</a:t>
            </a:r>
            <a:endParaRPr sz="3200" b="1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R="419734" lvl="0" algn="l" rtl="0">
              <a:lnSpc>
                <a:spcPct val="130833"/>
              </a:lnSpc>
              <a:spcBef>
                <a:spcPts val="2065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Non-Sensitive: OK for  integration team to review</a:t>
            </a:r>
            <a:endParaRPr sz="2400" b="0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4" name="Google Shape;54;p2"/>
          <p:cNvSpPr txBox="1"/>
          <p:nvPr/>
        </p:nvSpPr>
        <p:spPr>
          <a:xfrm>
            <a:off x="7317830" y="5035331"/>
            <a:ext cx="3557904" cy="1204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525" rIns="0" bIns="0" anchor="t" anchorCtr="0">
            <a:spAutoFit/>
          </a:bodyPr>
          <a:lstStyle/>
          <a:p>
            <a:pPr marL="12700" marR="5080" lvl="0" indent="0" algn="l" rtl="0">
              <a:lnSpc>
                <a:spcPct val="13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Sensitive: giving a  business a competitive  advantage or inﬂuence</a:t>
            </a:r>
            <a:endParaRPr sz="2400" b="0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5" name="Google Shape;55;p2"/>
          <p:cNvSpPr txBox="1"/>
          <p:nvPr/>
        </p:nvSpPr>
        <p:spPr>
          <a:xfrm>
            <a:off x="7358021" y="7004911"/>
            <a:ext cx="4129404" cy="1445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325" rIns="0" bIns="0" anchor="t" anchorCtr="0">
            <a:spAutoFit/>
          </a:bodyPr>
          <a:lstStyle/>
          <a:p>
            <a:pPr marL="12700" marR="5080" lvl="0" indent="0" algn="l" rtl="0">
              <a:lnSpc>
                <a:spcPct val="1118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All requests are  considered and data is  retrieved, if possible</a:t>
            </a:r>
            <a:endParaRPr sz="3200" b="1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6" name="Google Shape;56;p2"/>
          <p:cNvSpPr txBox="1"/>
          <p:nvPr/>
        </p:nvSpPr>
        <p:spPr>
          <a:xfrm>
            <a:off x="13029407" y="7004911"/>
            <a:ext cx="4578350" cy="1445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325" rIns="0" bIns="0" anchor="t" anchorCtr="0">
            <a:spAutoFit/>
          </a:bodyPr>
          <a:lstStyle/>
          <a:p>
            <a:pPr marL="12700" marR="5080" lvl="0" indent="0" algn="l" rtl="0">
              <a:lnSpc>
                <a:spcPct val="1118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As we get near to closing  the deal, data will get  declassiﬁed</a:t>
            </a:r>
            <a:endParaRPr sz="3200" b="1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7" name="Google Shape;57;p2"/>
          <p:cNvSpPr txBox="1"/>
          <p:nvPr/>
        </p:nvSpPr>
        <p:spPr>
          <a:xfrm>
            <a:off x="12993196" y="2185754"/>
            <a:ext cx="4429125" cy="98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325" rIns="0" bIns="0" anchor="t" anchorCtr="0">
            <a:spAutoFit/>
          </a:bodyPr>
          <a:lstStyle/>
          <a:p>
            <a:pPr marL="12700" marR="5080" lvl="0" indent="0" algn="l" rtl="0">
              <a:lnSpc>
                <a:spcPct val="1118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Data is placed into a  Virtual Data Room (VDR)</a:t>
            </a:r>
            <a:endParaRPr sz="3200" b="1" i="0" u="none" strike="noStrike" cap="non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58" name="Google Shape;58;p2"/>
          <p:cNvGrpSpPr/>
          <p:nvPr/>
        </p:nvGrpSpPr>
        <p:grpSpPr>
          <a:xfrm>
            <a:off x="1417211" y="2321929"/>
            <a:ext cx="16833215" cy="6666230"/>
            <a:chOff x="1417211" y="2321929"/>
            <a:chExt cx="16833215" cy="6666230"/>
          </a:xfrm>
        </p:grpSpPr>
        <p:sp>
          <p:nvSpPr>
            <p:cNvPr id="59" name="Google Shape;59;p2"/>
            <p:cNvSpPr/>
            <p:nvPr/>
          </p:nvSpPr>
          <p:spPr>
            <a:xfrm>
              <a:off x="1417211" y="6645098"/>
              <a:ext cx="16833215" cy="0"/>
            </a:xfrm>
            <a:custGeom>
              <a:avLst/>
              <a:gdLst/>
              <a:ahLst/>
              <a:cxnLst/>
              <a:rect l="l" t="t" r="r" b="b"/>
              <a:pathLst>
                <a:path w="16833215" h="120000" extrusionOk="0">
                  <a:moveTo>
                    <a:pt x="0" y="0"/>
                  </a:moveTo>
                  <a:lnTo>
                    <a:pt x="16832628" y="0"/>
                  </a:lnTo>
                </a:path>
              </a:pathLst>
            </a:custGeom>
            <a:noFill/>
            <a:ln w="1180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616375" y="2321929"/>
              <a:ext cx="0" cy="6666230"/>
            </a:xfrm>
            <a:custGeom>
              <a:avLst/>
              <a:gdLst/>
              <a:ahLst/>
              <a:cxnLst/>
              <a:rect l="l" t="t" r="r" b="b"/>
              <a:pathLst>
                <a:path w="120000" h="6666230" extrusionOk="0">
                  <a:moveTo>
                    <a:pt x="0" y="0"/>
                  </a:moveTo>
                  <a:lnTo>
                    <a:pt x="0" y="6665985"/>
                  </a:lnTo>
                </a:path>
              </a:pathLst>
            </a:custGeom>
            <a:noFill/>
            <a:ln w="1180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2444780" y="2321929"/>
              <a:ext cx="0" cy="6666230"/>
            </a:xfrm>
            <a:custGeom>
              <a:avLst/>
              <a:gdLst/>
              <a:ahLst/>
              <a:cxnLst/>
              <a:rect l="l" t="t" r="r" b="b"/>
              <a:pathLst>
                <a:path w="120000" h="6666230" extrusionOk="0">
                  <a:moveTo>
                    <a:pt x="0" y="0"/>
                  </a:moveTo>
                  <a:lnTo>
                    <a:pt x="0" y="6665985"/>
                  </a:lnTo>
                </a:path>
              </a:pathLst>
            </a:custGeom>
            <a:noFill/>
            <a:ln w="1180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67" name="Google Shape;67;p2"/>
          <p:cNvSpPr txBox="1"/>
          <p:nvPr/>
        </p:nvSpPr>
        <p:spPr>
          <a:xfrm>
            <a:off x="13029407" y="3811161"/>
            <a:ext cx="3696335" cy="807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525" rIns="0" bIns="0" anchor="t" anchorCtr="0">
            <a:spAutoFit/>
          </a:bodyPr>
          <a:lstStyle/>
          <a:p>
            <a:pPr marL="12700" marR="5080" lvl="0" indent="0" algn="l" rtl="0">
              <a:lnSpc>
                <a:spcPct val="13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Integration Team folder,  for Non-Sensitive data</a:t>
            </a:r>
            <a:endParaRPr sz="2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13029407" y="5018838"/>
            <a:ext cx="3406775" cy="1250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525" rIns="0" bIns="0" anchor="t" anchorCtr="0">
            <a:spAutoFit/>
          </a:bodyPr>
          <a:lstStyle/>
          <a:p>
            <a:pPr marL="12700" marR="5080" lvl="0" indent="0" algn="l" rtl="0">
              <a:lnSpc>
                <a:spcPct val="13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Clean Team folder and  Legal Only folder for  Sensitive data</a:t>
            </a:r>
            <a:endParaRPr sz="2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1" name="Google Shape;71;p2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02</a:t>
            </a:r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6F7842C7-0539-8BEA-419B-28319A349715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F1F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77" name="Google Shape;77;p3"/>
          <p:cNvSpPr txBox="1"/>
          <p:nvPr/>
        </p:nvSpPr>
        <p:spPr>
          <a:xfrm>
            <a:off x="6277173" y="2923368"/>
            <a:ext cx="5212159" cy="102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Process Flow</a:t>
            </a:r>
            <a:endParaRPr sz="66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78" name="Google Shape;78;p3"/>
          <p:cNvGrpSpPr/>
          <p:nvPr/>
        </p:nvGrpSpPr>
        <p:grpSpPr>
          <a:xfrm>
            <a:off x="1302903" y="752228"/>
            <a:ext cx="14927283" cy="10128602"/>
            <a:chOff x="1302903" y="752228"/>
            <a:chExt cx="14927283" cy="10128602"/>
          </a:xfrm>
        </p:grpSpPr>
        <p:sp>
          <p:nvSpPr>
            <p:cNvPr id="79" name="Google Shape;79;p3"/>
            <p:cNvSpPr/>
            <p:nvPr/>
          </p:nvSpPr>
          <p:spPr>
            <a:xfrm>
              <a:off x="2849505" y="6113828"/>
              <a:ext cx="5631180" cy="1779905"/>
            </a:xfrm>
            <a:custGeom>
              <a:avLst/>
              <a:gdLst/>
              <a:ahLst/>
              <a:cxnLst/>
              <a:rect l="l" t="t" r="r" b="b"/>
              <a:pathLst>
                <a:path w="5631180" h="1779904" extrusionOk="0">
                  <a:moveTo>
                    <a:pt x="0" y="0"/>
                  </a:moveTo>
                  <a:lnTo>
                    <a:pt x="0" y="1779453"/>
                  </a:lnTo>
                  <a:lnTo>
                    <a:pt x="5630854" y="1779453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8480363" y="6555985"/>
              <a:ext cx="4573905" cy="1337310"/>
            </a:xfrm>
            <a:custGeom>
              <a:avLst/>
              <a:gdLst/>
              <a:ahLst/>
              <a:cxnLst/>
              <a:rect l="l" t="t" r="r" b="b"/>
              <a:pathLst>
                <a:path w="4573905" h="1337309" extrusionOk="0">
                  <a:moveTo>
                    <a:pt x="0" y="1337299"/>
                  </a:moveTo>
                  <a:lnTo>
                    <a:pt x="3532258" y="1337299"/>
                  </a:lnTo>
                  <a:lnTo>
                    <a:pt x="3532258" y="0"/>
                  </a:lnTo>
                  <a:lnTo>
                    <a:pt x="4573892" y="0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8480363" y="4720634"/>
              <a:ext cx="4573905" cy="1648460"/>
            </a:xfrm>
            <a:custGeom>
              <a:avLst/>
              <a:gdLst/>
              <a:ahLst/>
              <a:cxnLst/>
              <a:rect l="l" t="t" r="r" b="b"/>
              <a:pathLst>
                <a:path w="4573905" h="1648460" extrusionOk="0">
                  <a:moveTo>
                    <a:pt x="0" y="1647949"/>
                  </a:moveTo>
                  <a:lnTo>
                    <a:pt x="3042671" y="1647949"/>
                  </a:lnTo>
                  <a:lnTo>
                    <a:pt x="3042671" y="0"/>
                  </a:lnTo>
                  <a:lnTo>
                    <a:pt x="4573892" y="0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2849505" y="6808097"/>
              <a:ext cx="4531360" cy="2560320"/>
            </a:xfrm>
            <a:custGeom>
              <a:avLst/>
              <a:gdLst/>
              <a:ahLst/>
              <a:cxnLst/>
              <a:rect l="l" t="t" r="r" b="b"/>
              <a:pathLst>
                <a:path w="4531359" h="2560320" extrusionOk="0">
                  <a:moveTo>
                    <a:pt x="0" y="0"/>
                  </a:moveTo>
                  <a:lnTo>
                    <a:pt x="0" y="2342075"/>
                  </a:lnTo>
                  <a:lnTo>
                    <a:pt x="5761" y="2392089"/>
                  </a:lnTo>
                  <a:lnTo>
                    <a:pt x="22171" y="2438000"/>
                  </a:lnTo>
                  <a:lnTo>
                    <a:pt x="47921" y="2478499"/>
                  </a:lnTo>
                  <a:lnTo>
                    <a:pt x="81701" y="2512277"/>
                  </a:lnTo>
                  <a:lnTo>
                    <a:pt x="122202" y="2538025"/>
                  </a:lnTo>
                  <a:lnTo>
                    <a:pt x="168115" y="2554433"/>
                  </a:lnTo>
                  <a:lnTo>
                    <a:pt x="218129" y="2560194"/>
                  </a:lnTo>
                  <a:lnTo>
                    <a:pt x="4531024" y="2560194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3872403" y="5359696"/>
              <a:ext cx="7651115" cy="0"/>
            </a:xfrm>
            <a:custGeom>
              <a:avLst/>
              <a:gdLst/>
              <a:ahLst/>
              <a:cxnLst/>
              <a:rect l="l" t="t" r="r" b="b"/>
              <a:pathLst>
                <a:path w="7651115" h="120000" extrusionOk="0">
                  <a:moveTo>
                    <a:pt x="0" y="0"/>
                  </a:moveTo>
                  <a:lnTo>
                    <a:pt x="7650625" y="0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84" name="Google Shape;84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288898" y="4837036"/>
              <a:ext cx="3204080" cy="13570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85;p3"/>
            <p:cNvSpPr/>
            <p:nvPr/>
          </p:nvSpPr>
          <p:spPr>
            <a:xfrm>
              <a:off x="7467821" y="4917540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6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67" y="884318"/>
                  </a:lnTo>
                  <a:lnTo>
                    <a:pt x="2599636" y="877784"/>
                  </a:lnTo>
                  <a:lnTo>
                    <a:pt x="2643098" y="859361"/>
                  </a:lnTo>
                  <a:lnTo>
                    <a:pt x="2679983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3" y="53491"/>
                  </a:lnTo>
                  <a:lnTo>
                    <a:pt x="2643098" y="24954"/>
                  </a:lnTo>
                  <a:lnTo>
                    <a:pt x="2599636" y="6533"/>
                  </a:lnTo>
                  <a:lnTo>
                    <a:pt x="25513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86" name="Google Shape;86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288898" y="5877423"/>
              <a:ext cx="3204080" cy="13570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3"/>
            <p:cNvSpPr/>
            <p:nvPr/>
          </p:nvSpPr>
          <p:spPr>
            <a:xfrm>
              <a:off x="7467821" y="5957614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6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67" y="884318"/>
                  </a:lnTo>
                  <a:lnTo>
                    <a:pt x="2599636" y="877784"/>
                  </a:lnTo>
                  <a:lnTo>
                    <a:pt x="2643098" y="859361"/>
                  </a:lnTo>
                  <a:lnTo>
                    <a:pt x="2679983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3" y="53491"/>
                  </a:lnTo>
                  <a:lnTo>
                    <a:pt x="2643098" y="24954"/>
                  </a:lnTo>
                  <a:lnTo>
                    <a:pt x="2599636" y="6533"/>
                  </a:lnTo>
                  <a:lnTo>
                    <a:pt x="25513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88" name="Google Shape;88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2752188" y="6035743"/>
              <a:ext cx="3206592" cy="1354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3"/>
            <p:cNvSpPr/>
            <p:nvPr/>
          </p:nvSpPr>
          <p:spPr>
            <a:xfrm>
              <a:off x="12932050" y="6113830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7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77" y="884318"/>
                  </a:lnTo>
                  <a:lnTo>
                    <a:pt x="2599642" y="877784"/>
                  </a:lnTo>
                  <a:lnTo>
                    <a:pt x="2643101" y="859361"/>
                  </a:lnTo>
                  <a:lnTo>
                    <a:pt x="2679985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5" y="53491"/>
                  </a:lnTo>
                  <a:lnTo>
                    <a:pt x="2643101" y="24954"/>
                  </a:lnTo>
                  <a:lnTo>
                    <a:pt x="2599642" y="6533"/>
                  </a:lnTo>
                  <a:lnTo>
                    <a:pt x="2551377" y="0"/>
                  </a:lnTo>
                  <a:close/>
                </a:path>
              </a:pathLst>
            </a:custGeom>
            <a:solidFill>
              <a:srgbClr val="1F60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2849508" y="2489038"/>
              <a:ext cx="0" cy="2098040"/>
            </a:xfrm>
            <a:custGeom>
              <a:avLst/>
              <a:gdLst/>
              <a:ahLst/>
              <a:cxnLst/>
              <a:rect l="l" t="t" r="r" b="b"/>
              <a:pathLst>
                <a:path w="120000" h="2098040" extrusionOk="0">
                  <a:moveTo>
                    <a:pt x="0" y="0"/>
                  </a:moveTo>
                  <a:lnTo>
                    <a:pt x="0" y="2098040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3571744" y="1735304"/>
              <a:ext cx="10038715" cy="0"/>
            </a:xfrm>
            <a:custGeom>
              <a:avLst/>
              <a:gdLst/>
              <a:ahLst/>
              <a:cxnLst/>
              <a:rect l="l" t="t" r="r" b="b"/>
              <a:pathLst>
                <a:path w="10038715" h="120000" extrusionOk="0">
                  <a:moveTo>
                    <a:pt x="0" y="0"/>
                  </a:moveTo>
                  <a:lnTo>
                    <a:pt x="10038333" y="0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92" name="Google Shape;92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779161" y="752228"/>
              <a:ext cx="2239092" cy="22390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93;p3"/>
            <p:cNvSpPr/>
            <p:nvPr/>
          </p:nvSpPr>
          <p:spPr>
            <a:xfrm>
              <a:off x="1935017" y="820819"/>
              <a:ext cx="1829435" cy="1829435"/>
            </a:xfrm>
            <a:custGeom>
              <a:avLst/>
              <a:gdLst/>
              <a:ahLst/>
              <a:cxnLst/>
              <a:rect l="l" t="t" r="r" b="b"/>
              <a:pathLst>
                <a:path w="1829435" h="1829435" extrusionOk="0">
                  <a:moveTo>
                    <a:pt x="914470" y="0"/>
                  </a:moveTo>
                  <a:lnTo>
                    <a:pt x="871279" y="5510"/>
                  </a:lnTo>
                  <a:lnTo>
                    <a:pt x="830427" y="22041"/>
                  </a:lnTo>
                  <a:lnTo>
                    <a:pt x="794253" y="49592"/>
                  </a:lnTo>
                  <a:lnTo>
                    <a:pt x="49584" y="794261"/>
                  </a:lnTo>
                  <a:lnTo>
                    <a:pt x="22037" y="830439"/>
                  </a:lnTo>
                  <a:lnTo>
                    <a:pt x="5509" y="871292"/>
                  </a:lnTo>
                  <a:lnTo>
                    <a:pt x="0" y="914482"/>
                  </a:lnTo>
                  <a:lnTo>
                    <a:pt x="5509" y="957672"/>
                  </a:lnTo>
                  <a:lnTo>
                    <a:pt x="22037" y="998525"/>
                  </a:lnTo>
                  <a:lnTo>
                    <a:pt x="49584" y="1034704"/>
                  </a:lnTo>
                  <a:lnTo>
                    <a:pt x="794253" y="1779382"/>
                  </a:lnTo>
                  <a:lnTo>
                    <a:pt x="830427" y="1806930"/>
                  </a:lnTo>
                  <a:lnTo>
                    <a:pt x="871279" y="1823460"/>
                  </a:lnTo>
                  <a:lnTo>
                    <a:pt x="914470" y="1828971"/>
                  </a:lnTo>
                  <a:lnTo>
                    <a:pt x="957662" y="1823463"/>
                  </a:lnTo>
                  <a:lnTo>
                    <a:pt x="998517" y="1806933"/>
                  </a:lnTo>
                  <a:lnTo>
                    <a:pt x="1034696" y="1779382"/>
                  </a:lnTo>
                  <a:lnTo>
                    <a:pt x="1779385" y="1034704"/>
                  </a:lnTo>
                  <a:lnTo>
                    <a:pt x="1806937" y="998525"/>
                  </a:lnTo>
                  <a:lnTo>
                    <a:pt x="1823468" y="957672"/>
                  </a:lnTo>
                  <a:lnTo>
                    <a:pt x="1828978" y="914482"/>
                  </a:lnTo>
                  <a:lnTo>
                    <a:pt x="1823468" y="871292"/>
                  </a:lnTo>
                  <a:lnTo>
                    <a:pt x="1806937" y="830439"/>
                  </a:lnTo>
                  <a:lnTo>
                    <a:pt x="1779385" y="794261"/>
                  </a:lnTo>
                  <a:lnTo>
                    <a:pt x="1034696" y="49592"/>
                  </a:lnTo>
                  <a:lnTo>
                    <a:pt x="998517" y="22041"/>
                  </a:lnTo>
                  <a:lnTo>
                    <a:pt x="957662" y="5510"/>
                  </a:lnTo>
                  <a:lnTo>
                    <a:pt x="914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94" name="Google Shape;94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764500" y="2435026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510192" y="1655387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302903" y="3128187"/>
              <a:ext cx="3206603" cy="13570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3"/>
            <p:cNvSpPr/>
            <p:nvPr/>
          </p:nvSpPr>
          <p:spPr>
            <a:xfrm>
              <a:off x="1482767" y="3206719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6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67" y="884318"/>
                  </a:lnTo>
                  <a:lnTo>
                    <a:pt x="2599636" y="877784"/>
                  </a:lnTo>
                  <a:lnTo>
                    <a:pt x="2643098" y="859361"/>
                  </a:lnTo>
                  <a:lnTo>
                    <a:pt x="2679983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3" y="53491"/>
                  </a:lnTo>
                  <a:lnTo>
                    <a:pt x="2643098" y="24954"/>
                  </a:lnTo>
                  <a:lnTo>
                    <a:pt x="2599636" y="6533"/>
                  </a:lnTo>
                  <a:lnTo>
                    <a:pt x="25513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98" name="Google Shape;98;p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2752188" y="4198731"/>
              <a:ext cx="3206592" cy="13570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3"/>
            <p:cNvSpPr/>
            <p:nvPr/>
          </p:nvSpPr>
          <p:spPr>
            <a:xfrm>
              <a:off x="12932050" y="4278480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7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77" y="884318"/>
                  </a:lnTo>
                  <a:lnTo>
                    <a:pt x="2599642" y="877784"/>
                  </a:lnTo>
                  <a:lnTo>
                    <a:pt x="2643101" y="859361"/>
                  </a:lnTo>
                  <a:lnTo>
                    <a:pt x="2679985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5" y="53491"/>
                  </a:lnTo>
                  <a:lnTo>
                    <a:pt x="2643101" y="24954"/>
                  </a:lnTo>
                  <a:lnTo>
                    <a:pt x="2599642" y="6533"/>
                  </a:lnTo>
                  <a:lnTo>
                    <a:pt x="2551377" y="0"/>
                  </a:lnTo>
                  <a:close/>
                </a:path>
              </a:pathLst>
            </a:custGeom>
            <a:solidFill>
              <a:srgbClr val="1F60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00" name="Google Shape;100;p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3026106" y="939354"/>
              <a:ext cx="3204080" cy="19149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3"/>
            <p:cNvSpPr/>
            <p:nvPr/>
          </p:nvSpPr>
          <p:spPr>
            <a:xfrm>
              <a:off x="13204577" y="1019397"/>
              <a:ext cx="2733675" cy="1442085"/>
            </a:xfrm>
            <a:custGeom>
              <a:avLst/>
              <a:gdLst/>
              <a:ahLst/>
              <a:cxnLst/>
              <a:rect l="l" t="t" r="r" b="b"/>
              <a:pathLst>
                <a:path w="2733675" h="1442085" extrusionOk="0">
                  <a:moveTo>
                    <a:pt x="2551367" y="0"/>
                  </a:moveTo>
                  <a:lnTo>
                    <a:pt x="182109" y="0"/>
                  </a:lnTo>
                  <a:lnTo>
                    <a:pt x="133840" y="6534"/>
                  </a:lnTo>
                  <a:lnTo>
                    <a:pt x="90378" y="24957"/>
                  </a:lnTo>
                  <a:lnTo>
                    <a:pt x="53493" y="53497"/>
                  </a:lnTo>
                  <a:lnTo>
                    <a:pt x="24954" y="90383"/>
                  </a:lnTo>
                  <a:lnTo>
                    <a:pt x="6533" y="133844"/>
                  </a:lnTo>
                  <a:lnTo>
                    <a:pt x="0" y="182109"/>
                  </a:lnTo>
                  <a:lnTo>
                    <a:pt x="0" y="1259888"/>
                  </a:lnTo>
                  <a:lnTo>
                    <a:pt x="6533" y="1308153"/>
                  </a:lnTo>
                  <a:lnTo>
                    <a:pt x="24954" y="1351614"/>
                  </a:lnTo>
                  <a:lnTo>
                    <a:pt x="53493" y="1388500"/>
                  </a:lnTo>
                  <a:lnTo>
                    <a:pt x="90378" y="1417040"/>
                  </a:lnTo>
                  <a:lnTo>
                    <a:pt x="133840" y="1435463"/>
                  </a:lnTo>
                  <a:lnTo>
                    <a:pt x="182109" y="1441997"/>
                  </a:lnTo>
                  <a:lnTo>
                    <a:pt x="2551367" y="1441997"/>
                  </a:lnTo>
                  <a:lnTo>
                    <a:pt x="2599636" y="1435463"/>
                  </a:lnTo>
                  <a:lnTo>
                    <a:pt x="2643098" y="1417040"/>
                  </a:lnTo>
                  <a:lnTo>
                    <a:pt x="2679983" y="1388500"/>
                  </a:lnTo>
                  <a:lnTo>
                    <a:pt x="2708522" y="1351614"/>
                  </a:lnTo>
                  <a:lnTo>
                    <a:pt x="2726943" y="1308153"/>
                  </a:lnTo>
                  <a:lnTo>
                    <a:pt x="2733476" y="1259888"/>
                  </a:lnTo>
                  <a:lnTo>
                    <a:pt x="2733476" y="182109"/>
                  </a:lnTo>
                  <a:lnTo>
                    <a:pt x="2726943" y="133844"/>
                  </a:lnTo>
                  <a:lnTo>
                    <a:pt x="2708522" y="90383"/>
                  </a:lnTo>
                  <a:lnTo>
                    <a:pt x="2679983" y="53497"/>
                  </a:lnTo>
                  <a:lnTo>
                    <a:pt x="2643098" y="24957"/>
                  </a:lnTo>
                  <a:lnTo>
                    <a:pt x="2599636" y="6534"/>
                  </a:lnTo>
                  <a:lnTo>
                    <a:pt x="2551367" y="0"/>
                  </a:lnTo>
                  <a:close/>
                </a:path>
              </a:pathLst>
            </a:custGeom>
            <a:solidFill>
              <a:srgbClr val="1F60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02" name="Google Shape;102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764499" y="3891089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779161" y="4375941"/>
              <a:ext cx="2239092" cy="22390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3"/>
            <p:cNvSpPr/>
            <p:nvPr/>
          </p:nvSpPr>
          <p:spPr>
            <a:xfrm>
              <a:off x="1935017" y="4445211"/>
              <a:ext cx="1829435" cy="1829435"/>
            </a:xfrm>
            <a:custGeom>
              <a:avLst/>
              <a:gdLst/>
              <a:ahLst/>
              <a:cxnLst/>
              <a:rect l="l" t="t" r="r" b="b"/>
              <a:pathLst>
                <a:path w="1829435" h="1829435" extrusionOk="0">
                  <a:moveTo>
                    <a:pt x="914470" y="0"/>
                  </a:moveTo>
                  <a:lnTo>
                    <a:pt x="871279" y="5510"/>
                  </a:lnTo>
                  <a:lnTo>
                    <a:pt x="830427" y="22041"/>
                  </a:lnTo>
                  <a:lnTo>
                    <a:pt x="794253" y="49592"/>
                  </a:lnTo>
                  <a:lnTo>
                    <a:pt x="49584" y="794261"/>
                  </a:lnTo>
                  <a:lnTo>
                    <a:pt x="22037" y="830439"/>
                  </a:lnTo>
                  <a:lnTo>
                    <a:pt x="5509" y="871292"/>
                  </a:lnTo>
                  <a:lnTo>
                    <a:pt x="0" y="914482"/>
                  </a:lnTo>
                  <a:lnTo>
                    <a:pt x="5509" y="957672"/>
                  </a:lnTo>
                  <a:lnTo>
                    <a:pt x="22037" y="998525"/>
                  </a:lnTo>
                  <a:lnTo>
                    <a:pt x="49584" y="1034704"/>
                  </a:lnTo>
                  <a:lnTo>
                    <a:pt x="794253" y="1779382"/>
                  </a:lnTo>
                  <a:lnTo>
                    <a:pt x="830427" y="1806930"/>
                  </a:lnTo>
                  <a:lnTo>
                    <a:pt x="871279" y="1823460"/>
                  </a:lnTo>
                  <a:lnTo>
                    <a:pt x="914470" y="1828971"/>
                  </a:lnTo>
                  <a:lnTo>
                    <a:pt x="957662" y="1823463"/>
                  </a:lnTo>
                  <a:lnTo>
                    <a:pt x="998517" y="1806933"/>
                  </a:lnTo>
                  <a:lnTo>
                    <a:pt x="1034696" y="1779382"/>
                  </a:lnTo>
                  <a:lnTo>
                    <a:pt x="1779385" y="1034704"/>
                  </a:lnTo>
                  <a:lnTo>
                    <a:pt x="1806937" y="998525"/>
                  </a:lnTo>
                  <a:lnTo>
                    <a:pt x="1823468" y="957672"/>
                  </a:lnTo>
                  <a:lnTo>
                    <a:pt x="1828978" y="914482"/>
                  </a:lnTo>
                  <a:lnTo>
                    <a:pt x="1823468" y="871292"/>
                  </a:lnTo>
                  <a:lnTo>
                    <a:pt x="1806937" y="830439"/>
                  </a:lnTo>
                  <a:lnTo>
                    <a:pt x="1779385" y="794261"/>
                  </a:lnTo>
                  <a:lnTo>
                    <a:pt x="1034696" y="49592"/>
                  </a:lnTo>
                  <a:lnTo>
                    <a:pt x="998517" y="22041"/>
                  </a:lnTo>
                  <a:lnTo>
                    <a:pt x="957662" y="5510"/>
                  </a:lnTo>
                  <a:lnTo>
                    <a:pt x="914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05" name="Google Shape;105;p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7677202" y="6929162"/>
              <a:ext cx="2239092" cy="22390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Google Shape;106;p3"/>
            <p:cNvSpPr/>
            <p:nvPr/>
          </p:nvSpPr>
          <p:spPr>
            <a:xfrm>
              <a:off x="7832783" y="6997690"/>
              <a:ext cx="1829435" cy="1829435"/>
            </a:xfrm>
            <a:custGeom>
              <a:avLst/>
              <a:gdLst/>
              <a:ahLst/>
              <a:cxnLst/>
              <a:rect l="l" t="t" r="r" b="b"/>
              <a:pathLst>
                <a:path w="1829434" h="1829434" extrusionOk="0">
                  <a:moveTo>
                    <a:pt x="914470" y="0"/>
                  </a:moveTo>
                  <a:lnTo>
                    <a:pt x="871279" y="5510"/>
                  </a:lnTo>
                  <a:lnTo>
                    <a:pt x="830427" y="22041"/>
                  </a:lnTo>
                  <a:lnTo>
                    <a:pt x="794253" y="49592"/>
                  </a:lnTo>
                  <a:lnTo>
                    <a:pt x="49584" y="794261"/>
                  </a:lnTo>
                  <a:lnTo>
                    <a:pt x="22037" y="830439"/>
                  </a:lnTo>
                  <a:lnTo>
                    <a:pt x="5509" y="871292"/>
                  </a:lnTo>
                  <a:lnTo>
                    <a:pt x="0" y="914482"/>
                  </a:lnTo>
                  <a:lnTo>
                    <a:pt x="5509" y="957672"/>
                  </a:lnTo>
                  <a:lnTo>
                    <a:pt x="22037" y="998525"/>
                  </a:lnTo>
                  <a:lnTo>
                    <a:pt x="49584" y="1034704"/>
                  </a:lnTo>
                  <a:lnTo>
                    <a:pt x="794253" y="1779382"/>
                  </a:lnTo>
                  <a:lnTo>
                    <a:pt x="830427" y="1806930"/>
                  </a:lnTo>
                  <a:lnTo>
                    <a:pt x="871279" y="1823460"/>
                  </a:lnTo>
                  <a:lnTo>
                    <a:pt x="914470" y="1828971"/>
                  </a:lnTo>
                  <a:lnTo>
                    <a:pt x="957662" y="1823463"/>
                  </a:lnTo>
                  <a:lnTo>
                    <a:pt x="998517" y="1806933"/>
                  </a:lnTo>
                  <a:lnTo>
                    <a:pt x="1034696" y="1779382"/>
                  </a:lnTo>
                  <a:lnTo>
                    <a:pt x="1779385" y="1034704"/>
                  </a:lnTo>
                  <a:lnTo>
                    <a:pt x="1806937" y="998525"/>
                  </a:lnTo>
                  <a:lnTo>
                    <a:pt x="1823468" y="957672"/>
                  </a:lnTo>
                  <a:lnTo>
                    <a:pt x="1828978" y="914482"/>
                  </a:lnTo>
                  <a:lnTo>
                    <a:pt x="1823468" y="871292"/>
                  </a:lnTo>
                  <a:lnTo>
                    <a:pt x="1806937" y="830439"/>
                  </a:lnTo>
                  <a:lnTo>
                    <a:pt x="1779385" y="794261"/>
                  </a:lnTo>
                  <a:lnTo>
                    <a:pt x="1034696" y="49592"/>
                  </a:lnTo>
                  <a:lnTo>
                    <a:pt x="998517" y="22041"/>
                  </a:lnTo>
                  <a:lnTo>
                    <a:pt x="957662" y="5510"/>
                  </a:lnTo>
                  <a:lnTo>
                    <a:pt x="914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2711796" y="3059629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89" h="275589" extrusionOk="0">
                  <a:moveTo>
                    <a:pt x="137713" y="0"/>
                  </a:moveTo>
                  <a:lnTo>
                    <a:pt x="94187" y="7022"/>
                  </a:lnTo>
                  <a:lnTo>
                    <a:pt x="56384" y="26575"/>
                  </a:lnTo>
                  <a:lnTo>
                    <a:pt x="26572" y="56388"/>
                  </a:lnTo>
                  <a:lnTo>
                    <a:pt x="7021" y="94191"/>
                  </a:lnTo>
                  <a:lnTo>
                    <a:pt x="0" y="137713"/>
                  </a:lnTo>
                  <a:lnTo>
                    <a:pt x="7021" y="181246"/>
                  </a:lnTo>
                  <a:lnTo>
                    <a:pt x="26572" y="219050"/>
                  </a:lnTo>
                  <a:lnTo>
                    <a:pt x="56384" y="248859"/>
                  </a:lnTo>
                  <a:lnTo>
                    <a:pt x="94187" y="268406"/>
                  </a:lnTo>
                  <a:lnTo>
                    <a:pt x="137713" y="275426"/>
                  </a:lnTo>
                  <a:lnTo>
                    <a:pt x="181238" y="268406"/>
                  </a:lnTo>
                  <a:lnTo>
                    <a:pt x="219041" y="248859"/>
                  </a:lnTo>
                  <a:lnTo>
                    <a:pt x="248853" y="219050"/>
                  </a:lnTo>
                  <a:lnTo>
                    <a:pt x="268404" y="181246"/>
                  </a:lnTo>
                  <a:lnTo>
                    <a:pt x="275426" y="137713"/>
                  </a:lnTo>
                  <a:lnTo>
                    <a:pt x="268404" y="94191"/>
                  </a:lnTo>
                  <a:lnTo>
                    <a:pt x="248853" y="56388"/>
                  </a:lnTo>
                  <a:lnTo>
                    <a:pt x="219041" y="26575"/>
                  </a:lnTo>
                  <a:lnTo>
                    <a:pt x="181238" y="7022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08" name="Google Shape;108;p3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2786047" y="3165257"/>
              <a:ext cx="126918" cy="829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3"/>
            <p:cNvSpPr/>
            <p:nvPr/>
          </p:nvSpPr>
          <p:spPr>
            <a:xfrm>
              <a:off x="2711796" y="4445209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89" h="275589" extrusionOk="0">
                  <a:moveTo>
                    <a:pt x="137713" y="0"/>
                  </a:moveTo>
                  <a:lnTo>
                    <a:pt x="94187" y="7022"/>
                  </a:lnTo>
                  <a:lnTo>
                    <a:pt x="56384" y="26575"/>
                  </a:lnTo>
                  <a:lnTo>
                    <a:pt x="26572" y="56388"/>
                  </a:lnTo>
                  <a:lnTo>
                    <a:pt x="7021" y="94191"/>
                  </a:lnTo>
                  <a:lnTo>
                    <a:pt x="0" y="137713"/>
                  </a:lnTo>
                  <a:lnTo>
                    <a:pt x="7021" y="181246"/>
                  </a:lnTo>
                  <a:lnTo>
                    <a:pt x="26572" y="219050"/>
                  </a:lnTo>
                  <a:lnTo>
                    <a:pt x="56384" y="248859"/>
                  </a:lnTo>
                  <a:lnTo>
                    <a:pt x="94187" y="268406"/>
                  </a:lnTo>
                  <a:lnTo>
                    <a:pt x="137713" y="275426"/>
                  </a:lnTo>
                  <a:lnTo>
                    <a:pt x="181238" y="268406"/>
                  </a:lnTo>
                  <a:lnTo>
                    <a:pt x="219041" y="248859"/>
                  </a:lnTo>
                  <a:lnTo>
                    <a:pt x="248853" y="219050"/>
                  </a:lnTo>
                  <a:lnTo>
                    <a:pt x="268404" y="181246"/>
                  </a:lnTo>
                  <a:lnTo>
                    <a:pt x="275426" y="137713"/>
                  </a:lnTo>
                  <a:lnTo>
                    <a:pt x="268404" y="94191"/>
                  </a:lnTo>
                  <a:lnTo>
                    <a:pt x="248853" y="56388"/>
                  </a:lnTo>
                  <a:lnTo>
                    <a:pt x="219041" y="26575"/>
                  </a:lnTo>
                  <a:lnTo>
                    <a:pt x="181238" y="7022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10" name="Google Shape;110;p3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2786047" y="4550837"/>
              <a:ext cx="126918" cy="829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3"/>
            <p:cNvSpPr/>
            <p:nvPr/>
          </p:nvSpPr>
          <p:spPr>
            <a:xfrm>
              <a:off x="13115043" y="1597590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89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12" name="Google Shape;112;p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3220671" y="1671844"/>
              <a:ext cx="82933" cy="126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" name="Google Shape;113;p3"/>
            <p:cNvSpPr/>
            <p:nvPr/>
          </p:nvSpPr>
          <p:spPr>
            <a:xfrm>
              <a:off x="12862877" y="4582922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89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14" name="Google Shape;114;p3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12968505" y="4657176"/>
              <a:ext cx="82933" cy="126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Google Shape;115;p3"/>
            <p:cNvSpPr/>
            <p:nvPr/>
          </p:nvSpPr>
          <p:spPr>
            <a:xfrm>
              <a:off x="7380535" y="5221982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89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16" name="Google Shape;116;p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7486164" y="5296236"/>
              <a:ext cx="82933" cy="126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3"/>
            <p:cNvSpPr/>
            <p:nvPr/>
          </p:nvSpPr>
          <p:spPr>
            <a:xfrm>
              <a:off x="7756844" y="7755571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90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18" name="Google Shape;118;p3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7862471" y="7829826"/>
              <a:ext cx="82933" cy="1269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Google Shape;119;p3"/>
            <p:cNvSpPr/>
            <p:nvPr/>
          </p:nvSpPr>
          <p:spPr>
            <a:xfrm>
              <a:off x="12862877" y="6418272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90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20" name="Google Shape;120;p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2968505" y="6492526"/>
              <a:ext cx="82933" cy="126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3"/>
            <p:cNvSpPr/>
            <p:nvPr/>
          </p:nvSpPr>
          <p:spPr>
            <a:xfrm>
              <a:off x="9970078" y="8509349"/>
              <a:ext cx="3026410" cy="859155"/>
            </a:xfrm>
            <a:custGeom>
              <a:avLst/>
              <a:gdLst/>
              <a:ahLst/>
              <a:cxnLst/>
              <a:rect l="l" t="t" r="r" b="b"/>
              <a:pathLst>
                <a:path w="3026409" h="859154" extrusionOk="0">
                  <a:moveTo>
                    <a:pt x="0" y="858947"/>
                  </a:moveTo>
                  <a:lnTo>
                    <a:pt x="2164740" y="858947"/>
                  </a:lnTo>
                  <a:lnTo>
                    <a:pt x="2164740" y="0"/>
                  </a:lnTo>
                  <a:lnTo>
                    <a:pt x="3025981" y="0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22" name="Google Shape;122;p3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12752188" y="7988354"/>
              <a:ext cx="3206592" cy="13570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3"/>
            <p:cNvSpPr/>
            <p:nvPr/>
          </p:nvSpPr>
          <p:spPr>
            <a:xfrm>
              <a:off x="12932050" y="8067195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7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77" y="884318"/>
                  </a:lnTo>
                  <a:lnTo>
                    <a:pt x="2599642" y="877784"/>
                  </a:lnTo>
                  <a:lnTo>
                    <a:pt x="2643101" y="859361"/>
                  </a:lnTo>
                  <a:lnTo>
                    <a:pt x="2679985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5" y="53491"/>
                  </a:lnTo>
                  <a:lnTo>
                    <a:pt x="2643101" y="24954"/>
                  </a:lnTo>
                  <a:lnTo>
                    <a:pt x="2599642" y="6533"/>
                  </a:lnTo>
                  <a:lnTo>
                    <a:pt x="2551377" y="0"/>
                  </a:lnTo>
                  <a:close/>
                </a:path>
              </a:pathLst>
            </a:custGeom>
            <a:solidFill>
              <a:srgbClr val="1F60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12134821" y="9369748"/>
              <a:ext cx="1009015" cy="677545"/>
            </a:xfrm>
            <a:custGeom>
              <a:avLst/>
              <a:gdLst/>
              <a:ahLst/>
              <a:cxnLst/>
              <a:rect l="l" t="t" r="r" b="b"/>
              <a:pathLst>
                <a:path w="1009015" h="677545" extrusionOk="0">
                  <a:moveTo>
                    <a:pt x="1008660" y="675832"/>
                  </a:moveTo>
                  <a:lnTo>
                    <a:pt x="3884" y="677288"/>
                  </a:lnTo>
                  <a:lnTo>
                    <a:pt x="0" y="0"/>
                  </a:lnTo>
                </a:path>
              </a:pathLst>
            </a:custGeom>
            <a:noFill/>
            <a:ln w="11150" cap="flat" cmpd="sng">
              <a:solidFill>
                <a:srgbClr val="1F60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25" name="Google Shape;125;p3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12752188" y="9523804"/>
              <a:ext cx="3206592" cy="13570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" name="Google Shape;126;p3"/>
            <p:cNvSpPr/>
            <p:nvPr/>
          </p:nvSpPr>
          <p:spPr>
            <a:xfrm>
              <a:off x="12932050" y="9603426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7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77" y="884318"/>
                  </a:lnTo>
                  <a:lnTo>
                    <a:pt x="2599642" y="877784"/>
                  </a:lnTo>
                  <a:lnTo>
                    <a:pt x="2643101" y="859361"/>
                  </a:lnTo>
                  <a:lnTo>
                    <a:pt x="2679985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5" y="53491"/>
                  </a:lnTo>
                  <a:lnTo>
                    <a:pt x="2643101" y="24954"/>
                  </a:lnTo>
                  <a:lnTo>
                    <a:pt x="2599642" y="6533"/>
                  </a:lnTo>
                  <a:lnTo>
                    <a:pt x="2551377" y="0"/>
                  </a:lnTo>
                  <a:close/>
                </a:path>
              </a:pathLst>
            </a:custGeom>
            <a:solidFill>
              <a:srgbClr val="1F60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27" name="Google Shape;127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13441" y="5274687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984389" y="6283575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015385" y="5274687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457701" y="7811667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3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2764500" y="6023628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3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7288898" y="8847804"/>
              <a:ext cx="3204080" cy="1354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3"/>
            <p:cNvSpPr/>
            <p:nvPr/>
          </p:nvSpPr>
          <p:spPr>
            <a:xfrm>
              <a:off x="7467821" y="8926141"/>
              <a:ext cx="2733675" cy="884555"/>
            </a:xfrm>
            <a:custGeom>
              <a:avLst/>
              <a:gdLst/>
              <a:ahLst/>
              <a:cxnLst/>
              <a:rect l="l" t="t" r="r" b="b"/>
              <a:pathLst>
                <a:path w="2733675" h="884554" extrusionOk="0">
                  <a:moveTo>
                    <a:pt x="2551367" y="0"/>
                  </a:moveTo>
                  <a:lnTo>
                    <a:pt x="182109" y="0"/>
                  </a:lnTo>
                  <a:lnTo>
                    <a:pt x="133840" y="6533"/>
                  </a:lnTo>
                  <a:lnTo>
                    <a:pt x="90378" y="24954"/>
                  </a:lnTo>
                  <a:lnTo>
                    <a:pt x="53493" y="53491"/>
                  </a:lnTo>
                  <a:lnTo>
                    <a:pt x="24954" y="90375"/>
                  </a:lnTo>
                  <a:lnTo>
                    <a:pt x="6533" y="133834"/>
                  </a:lnTo>
                  <a:lnTo>
                    <a:pt x="0" y="182099"/>
                  </a:lnTo>
                  <a:lnTo>
                    <a:pt x="0" y="702208"/>
                  </a:lnTo>
                  <a:lnTo>
                    <a:pt x="6533" y="750474"/>
                  </a:lnTo>
                  <a:lnTo>
                    <a:pt x="24954" y="793935"/>
                  </a:lnTo>
                  <a:lnTo>
                    <a:pt x="53493" y="830821"/>
                  </a:lnTo>
                  <a:lnTo>
                    <a:pt x="90378" y="859361"/>
                  </a:lnTo>
                  <a:lnTo>
                    <a:pt x="133840" y="877784"/>
                  </a:lnTo>
                  <a:lnTo>
                    <a:pt x="182109" y="884318"/>
                  </a:lnTo>
                  <a:lnTo>
                    <a:pt x="2551367" y="884318"/>
                  </a:lnTo>
                  <a:lnTo>
                    <a:pt x="2599636" y="877784"/>
                  </a:lnTo>
                  <a:lnTo>
                    <a:pt x="2643098" y="859361"/>
                  </a:lnTo>
                  <a:lnTo>
                    <a:pt x="2679983" y="830821"/>
                  </a:lnTo>
                  <a:lnTo>
                    <a:pt x="2708522" y="793935"/>
                  </a:lnTo>
                  <a:lnTo>
                    <a:pt x="2726943" y="750474"/>
                  </a:lnTo>
                  <a:lnTo>
                    <a:pt x="2733476" y="702208"/>
                  </a:lnTo>
                  <a:lnTo>
                    <a:pt x="2733476" y="182099"/>
                  </a:lnTo>
                  <a:lnTo>
                    <a:pt x="2726943" y="133834"/>
                  </a:lnTo>
                  <a:lnTo>
                    <a:pt x="2708522" y="90375"/>
                  </a:lnTo>
                  <a:lnTo>
                    <a:pt x="2679983" y="53491"/>
                  </a:lnTo>
                  <a:lnTo>
                    <a:pt x="2643098" y="24954"/>
                  </a:lnTo>
                  <a:lnTo>
                    <a:pt x="2599636" y="6533"/>
                  </a:lnTo>
                  <a:lnTo>
                    <a:pt x="25513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34" name="Google Shape;134;p3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9979460" y="9283288"/>
              <a:ext cx="170015" cy="1700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3"/>
            <p:cNvSpPr/>
            <p:nvPr/>
          </p:nvSpPr>
          <p:spPr>
            <a:xfrm>
              <a:off x="12862877" y="8371637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90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36" name="Google Shape;136;p3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12968505" y="8445892"/>
              <a:ext cx="82933" cy="1269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" name="Google Shape;137;p3"/>
            <p:cNvSpPr/>
            <p:nvPr/>
          </p:nvSpPr>
          <p:spPr>
            <a:xfrm>
              <a:off x="12862877" y="9907868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90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38" name="Google Shape;138;p3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12968505" y="9982123"/>
              <a:ext cx="82933" cy="1269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3"/>
            <p:cNvSpPr/>
            <p:nvPr/>
          </p:nvSpPr>
          <p:spPr>
            <a:xfrm>
              <a:off x="7380535" y="9230583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90" extrusionOk="0">
                  <a:moveTo>
                    <a:pt x="137713" y="0"/>
                  </a:moveTo>
                  <a:lnTo>
                    <a:pt x="94191" y="7021"/>
                  </a:lnTo>
                  <a:lnTo>
                    <a:pt x="56388" y="26572"/>
                  </a:lnTo>
                  <a:lnTo>
                    <a:pt x="26575" y="56384"/>
                  </a:lnTo>
                  <a:lnTo>
                    <a:pt x="7022" y="94187"/>
                  </a:lnTo>
                  <a:lnTo>
                    <a:pt x="0" y="137713"/>
                  </a:lnTo>
                  <a:lnTo>
                    <a:pt x="7022" y="181238"/>
                  </a:lnTo>
                  <a:lnTo>
                    <a:pt x="26575" y="219041"/>
                  </a:lnTo>
                  <a:lnTo>
                    <a:pt x="56388" y="248853"/>
                  </a:lnTo>
                  <a:lnTo>
                    <a:pt x="94191" y="268404"/>
                  </a:lnTo>
                  <a:lnTo>
                    <a:pt x="137713" y="275426"/>
                  </a:lnTo>
                  <a:lnTo>
                    <a:pt x="181246" y="268404"/>
                  </a:lnTo>
                  <a:lnTo>
                    <a:pt x="219050" y="248853"/>
                  </a:lnTo>
                  <a:lnTo>
                    <a:pt x="248859" y="219041"/>
                  </a:lnTo>
                  <a:lnTo>
                    <a:pt x="268406" y="181238"/>
                  </a:lnTo>
                  <a:lnTo>
                    <a:pt x="275426" y="137713"/>
                  </a:lnTo>
                  <a:lnTo>
                    <a:pt x="268406" y="94187"/>
                  </a:lnTo>
                  <a:lnTo>
                    <a:pt x="248859" y="56384"/>
                  </a:lnTo>
                  <a:lnTo>
                    <a:pt x="219050" y="26572"/>
                  </a:lnTo>
                  <a:lnTo>
                    <a:pt x="181246" y="7021"/>
                  </a:lnTo>
                  <a:lnTo>
                    <a:pt x="137713" y="0"/>
                  </a:lnTo>
                  <a:close/>
                </a:path>
              </a:pathLst>
            </a:custGeom>
            <a:solidFill>
              <a:srgbClr val="34395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140" name="Google Shape;140;p3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7486164" y="9304838"/>
              <a:ext cx="82933" cy="1269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" name="Google Shape;141;p3"/>
          <p:cNvSpPr txBox="1"/>
          <p:nvPr/>
        </p:nvSpPr>
        <p:spPr>
          <a:xfrm>
            <a:off x="2254749" y="1357457"/>
            <a:ext cx="1093814" cy="871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5080" lvl="0" indent="0" algn="ctr" rtl="0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Data already  in Integration  Team area of  VDR?</a:t>
            </a:r>
            <a:endParaRPr dirty="0"/>
          </a:p>
        </p:txBody>
      </p:sp>
      <p:sp>
        <p:nvSpPr>
          <p:cNvPr id="142" name="Google Shape;142;p3"/>
          <p:cNvSpPr txBox="1"/>
          <p:nvPr/>
        </p:nvSpPr>
        <p:spPr>
          <a:xfrm>
            <a:off x="2237181" y="5076124"/>
            <a:ext cx="1128951" cy="651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508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Legal deﬁnes  data as  Sensitive?</a:t>
            </a:r>
            <a:endParaRPr dirty="0"/>
          </a:p>
        </p:txBody>
      </p:sp>
      <p:sp>
        <p:nvSpPr>
          <p:cNvPr id="143" name="Google Shape;143;p3"/>
          <p:cNvSpPr txBox="1"/>
          <p:nvPr/>
        </p:nvSpPr>
        <p:spPr>
          <a:xfrm>
            <a:off x="8135467" y="7602132"/>
            <a:ext cx="1124139" cy="664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68275" marR="5080" lvl="0" indent="-156210" algn="ctr" rtl="0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Acquirer team  escalates</a:t>
            </a:r>
            <a:endParaRPr sz="1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68275" marR="5080" lvl="0" indent="-156210" algn="ctr" rtl="0">
              <a:lnSpc>
                <a:spcPct val="102499"/>
              </a:lnSpc>
              <a:spcBef>
                <a:spcPts val="9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issue?</a:t>
            </a:r>
            <a:endParaRPr sz="1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4" name="Google Shape;144;p3"/>
          <p:cNvSpPr txBox="1"/>
          <p:nvPr/>
        </p:nvSpPr>
        <p:spPr>
          <a:xfrm>
            <a:off x="1950157" y="3406433"/>
            <a:ext cx="1798695" cy="432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5080" lvl="0" indent="10159" algn="l" rtl="0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Work Stream requests  data using Smartsheet</a:t>
            </a:r>
            <a:endParaRPr dirty="0"/>
          </a:p>
        </p:txBody>
      </p:sp>
      <p:sp>
        <p:nvSpPr>
          <p:cNvPr id="145" name="Google Shape;145;p3"/>
          <p:cNvSpPr txBox="1"/>
          <p:nvPr/>
        </p:nvSpPr>
        <p:spPr>
          <a:xfrm>
            <a:off x="7598270" y="5109094"/>
            <a:ext cx="2342476" cy="44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Acq. Co. Point of Contact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assigned to ﬁnd or create data</a:t>
            </a:r>
            <a:endParaRPr dirty="0"/>
          </a:p>
        </p:txBody>
      </p:sp>
      <p:sp>
        <p:nvSpPr>
          <p:cNvPr id="146" name="Google Shape;146;p3"/>
          <p:cNvSpPr txBox="1"/>
          <p:nvPr/>
        </p:nvSpPr>
        <p:spPr>
          <a:xfrm>
            <a:off x="13345549" y="4498444"/>
            <a:ext cx="1831239" cy="432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75260" marR="5080" lvl="0" indent="-163195" algn="ctr" rtl="0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Placed into Integration  Team area of VDR</a:t>
            </a:r>
            <a:endParaRPr sz="1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7" name="Google Shape;147;p3"/>
          <p:cNvSpPr txBox="1">
            <a:spLocks noGrp="1"/>
          </p:cNvSpPr>
          <p:nvPr>
            <p:ph type="title"/>
          </p:nvPr>
        </p:nvSpPr>
        <p:spPr>
          <a:xfrm>
            <a:off x="13788305" y="1430194"/>
            <a:ext cx="1557655" cy="50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Finished</a:t>
            </a:r>
            <a:endParaRPr sz="3200"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8" name="Google Shape;148;p3"/>
          <p:cNvSpPr txBox="1"/>
          <p:nvPr/>
        </p:nvSpPr>
        <p:spPr>
          <a:xfrm>
            <a:off x="13206930" y="8283309"/>
            <a:ext cx="2216175" cy="432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5080" lvl="0" indent="168275" algn="ctr" rtl="0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Places into VDR, Clean  Team folder for later access</a:t>
            </a:r>
            <a:endParaRPr sz="1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9" name="Google Shape;149;p3"/>
          <p:cNvSpPr txBox="1"/>
          <p:nvPr/>
        </p:nvSpPr>
        <p:spPr>
          <a:xfrm>
            <a:off x="13231300" y="9821055"/>
            <a:ext cx="2126962" cy="432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73990" marR="5080" lvl="0" indent="-161925" algn="ctr" rtl="0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Places into VDR, Legal Only  folder for Day 1 access</a:t>
            </a:r>
            <a:endParaRPr sz="1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0" name="Google Shape;150;p3"/>
          <p:cNvSpPr txBox="1"/>
          <p:nvPr/>
        </p:nvSpPr>
        <p:spPr>
          <a:xfrm>
            <a:off x="13545098" y="6459342"/>
            <a:ext cx="1504430" cy="232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Escalation process</a:t>
            </a:r>
            <a:endParaRPr sz="1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7424054" y="6122503"/>
            <a:ext cx="2716677" cy="67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36195" marR="5080" lvl="0" indent="-24129" algn="ctr" rtl="0">
              <a:lnSpc>
                <a:spcPct val="102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Data needs to be created. Acquired  Co. resource constraints: declines creating data</a:t>
            </a:r>
            <a:endParaRPr dirty="0"/>
          </a:p>
        </p:txBody>
      </p:sp>
      <p:sp>
        <p:nvSpPr>
          <p:cNvPr id="152" name="Google Shape;152;p3"/>
          <p:cNvSpPr txBox="1"/>
          <p:nvPr/>
        </p:nvSpPr>
        <p:spPr>
          <a:xfrm>
            <a:off x="7664442" y="9048823"/>
            <a:ext cx="2218608" cy="663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If belongs in VDR, Acquired Co. Point of Contact assigned to ﬁnd data</a:t>
            </a:r>
            <a:endParaRPr dirty="0"/>
          </a:p>
        </p:txBody>
      </p:sp>
      <p:sp>
        <p:nvSpPr>
          <p:cNvPr id="153" name="Google Shape;153;p3"/>
          <p:cNvSpPr txBox="1"/>
          <p:nvPr/>
        </p:nvSpPr>
        <p:spPr>
          <a:xfrm>
            <a:off x="2892694" y="6459342"/>
            <a:ext cx="625421" cy="33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rgbClr val="1F608E"/>
                </a:solidFill>
                <a:latin typeface="Tahoma"/>
                <a:ea typeface="Tahoma"/>
                <a:cs typeface="Tahoma"/>
                <a:sym typeface="Tahoma"/>
              </a:rPr>
              <a:t>Yes</a:t>
            </a:r>
            <a:endParaRPr sz="21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11427340" y="7546451"/>
            <a:ext cx="614844" cy="33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rgbClr val="1F608E"/>
                </a:solidFill>
                <a:latin typeface="Tahoma"/>
                <a:ea typeface="Tahoma"/>
                <a:cs typeface="Tahoma"/>
                <a:sym typeface="Tahoma"/>
              </a:rPr>
              <a:t>Yes</a:t>
            </a:r>
            <a:endParaRPr sz="21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5" name="Google Shape;155;p3"/>
          <p:cNvSpPr txBox="1"/>
          <p:nvPr/>
        </p:nvSpPr>
        <p:spPr>
          <a:xfrm>
            <a:off x="3973598" y="5359185"/>
            <a:ext cx="443419" cy="33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rgbClr val="1F608E"/>
                </a:solidFill>
                <a:latin typeface="Tahoma"/>
                <a:ea typeface="Tahoma"/>
                <a:cs typeface="Tahoma"/>
                <a:sym typeface="Tahoma"/>
              </a:rPr>
              <a:t>No</a:t>
            </a:r>
            <a:endParaRPr sz="21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8" name="Google Shape;158;p3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03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730DA0F5-A23D-1543-CE26-72B22350ED05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2859" y="4283075"/>
            <a:ext cx="9938268" cy="386546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6"/>
          <p:cNvSpPr txBox="1">
            <a:spLocks noGrp="1"/>
          </p:cNvSpPr>
          <p:nvPr>
            <p:ph type="title"/>
          </p:nvPr>
        </p:nvSpPr>
        <p:spPr>
          <a:xfrm>
            <a:off x="1034388" y="1287225"/>
            <a:ext cx="12455567" cy="99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5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Weekly Data Harvesting Meetings</a:t>
            </a:r>
            <a:endParaRPr sz="6350"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1897981" y="3335583"/>
            <a:ext cx="5340350" cy="2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7300" rIns="0" bIns="0" anchor="t" anchorCtr="0">
            <a:spAutoFit/>
          </a:bodyPr>
          <a:lstStyle/>
          <a:p>
            <a:pPr marL="12700" marR="829310" lvl="0" indent="0" algn="l" rtl="0">
              <a:lnSpc>
                <a:spcPct val="99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Legal &amp; IMO will review  requests and approve</a:t>
            </a:r>
            <a:endParaRPr sz="3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endParaRPr sz="31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700" marR="5080" lvl="0" indent="0" algn="l" rtl="0">
              <a:lnSpc>
                <a:spcPct val="99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IMO holds weekly meeting  with Legal teams to review  data requests</a:t>
            </a:r>
            <a:endParaRPr sz="3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17" name="Google Shape;21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52336" y="6916564"/>
            <a:ext cx="115776" cy="115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52336" y="7749376"/>
            <a:ext cx="115776" cy="11576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6"/>
          <p:cNvSpPr txBox="1"/>
          <p:nvPr/>
        </p:nvSpPr>
        <p:spPr>
          <a:xfrm>
            <a:off x="2439859" y="6713505"/>
            <a:ext cx="4760595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Slated for Wednesdays</a:t>
            </a:r>
            <a:endParaRPr sz="2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endParaRPr sz="27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700" marR="5080" lvl="0" indent="0" algn="l" rtl="0">
              <a:lnSpc>
                <a:spcPct val="1130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Submit your requests by  Tuesday close of business to  be considered in this meeting</a:t>
            </a:r>
            <a:endParaRPr sz="2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20" name="Google Shape;22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35401" y="3519465"/>
            <a:ext cx="190235" cy="19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35401" y="4906283"/>
            <a:ext cx="190235" cy="19023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6"/>
          <p:cNvSpPr txBox="1"/>
          <p:nvPr/>
        </p:nvSpPr>
        <p:spPr>
          <a:xfrm>
            <a:off x="11738967" y="4439044"/>
            <a:ext cx="391795" cy="26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Mon</a:t>
            </a:r>
            <a:endParaRPr sz="1600" b="1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3" name="Google Shape;223;p6"/>
          <p:cNvSpPr txBox="1"/>
          <p:nvPr/>
        </p:nvSpPr>
        <p:spPr>
          <a:xfrm>
            <a:off x="13069901" y="4439044"/>
            <a:ext cx="610289" cy="26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Tues</a:t>
            </a:r>
            <a:endParaRPr sz="1600" b="1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4" name="Google Shape;224;p6"/>
          <p:cNvSpPr txBox="1"/>
          <p:nvPr/>
        </p:nvSpPr>
        <p:spPr>
          <a:xfrm>
            <a:off x="14439772" y="4439044"/>
            <a:ext cx="418465" cy="26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Wed</a:t>
            </a:r>
            <a:endParaRPr sz="1600" b="1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5" name="Google Shape;225;p6"/>
          <p:cNvSpPr txBox="1"/>
          <p:nvPr/>
        </p:nvSpPr>
        <p:spPr>
          <a:xfrm>
            <a:off x="15770083" y="4439044"/>
            <a:ext cx="438150" cy="26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Thur</a:t>
            </a:r>
            <a:endParaRPr sz="1600" b="1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6" name="Google Shape;226;p6"/>
          <p:cNvSpPr txBox="1"/>
          <p:nvPr/>
        </p:nvSpPr>
        <p:spPr>
          <a:xfrm>
            <a:off x="17216163" y="4439044"/>
            <a:ext cx="260985" cy="26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Fri</a:t>
            </a:r>
            <a:endParaRPr sz="1600" b="1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" name="Google Shape;227;p6"/>
          <p:cNvSpPr txBox="1"/>
          <p:nvPr/>
        </p:nvSpPr>
        <p:spPr>
          <a:xfrm>
            <a:off x="8439304" y="4935468"/>
            <a:ext cx="4039913" cy="292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56032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KEY EVENTS</a:t>
            </a:r>
            <a:endParaRPr dirty="0"/>
          </a:p>
          <a:p>
            <a:pPr marL="256032" marR="0" lvl="0" indent="0" algn="l" rtl="0">
              <a:spcBef>
                <a:spcPts val="1360"/>
              </a:spcBef>
              <a:spcAft>
                <a:spcPts val="0"/>
              </a:spcAft>
              <a:buNone/>
            </a:pPr>
            <a:r>
              <a:rPr lang="en-US" sz="1600" b="0" i="0" u="none" strike="noStrike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Team Leads submit requests</a:t>
            </a:r>
            <a:endParaRPr sz="1600" b="0" i="0" u="none" strike="noStrik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56032" marR="0" lvl="0" indent="0" algn="l" rtl="0">
              <a:spcBef>
                <a:spcPts val="2130"/>
              </a:spcBef>
              <a:spcAft>
                <a:spcPts val="0"/>
              </a:spcAft>
              <a:buNone/>
            </a:pPr>
            <a:r>
              <a:rPr lang="en-US" sz="1600" b="0" i="0" u="none" strike="noStrike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IMO meeting w/Legal</a:t>
            </a:r>
            <a:endParaRPr sz="1600" b="0" i="0" u="none" strike="noStrik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56032" marR="0" lvl="0" indent="0" algn="l" rtl="0">
              <a:spcBef>
                <a:spcPts val="2045"/>
              </a:spcBef>
              <a:spcAft>
                <a:spcPts val="0"/>
              </a:spcAft>
              <a:buNone/>
            </a:pPr>
            <a:r>
              <a:rPr lang="en-US" sz="1600" b="0" i="0" u="none" strike="noStrike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Legal reviews requests</a:t>
            </a:r>
            <a:endParaRPr sz="1600" b="0" i="0" u="none" strike="noStrik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56032" marR="0" lvl="0" indent="0" algn="l" rtl="0">
              <a:spcBef>
                <a:spcPts val="2265"/>
              </a:spcBef>
              <a:spcAft>
                <a:spcPts val="0"/>
              </a:spcAft>
              <a:buNone/>
            </a:pPr>
            <a:r>
              <a:rPr lang="en-US" sz="1600" b="0" i="0" u="none" strike="noStrike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Acquired Co. responses</a:t>
            </a:r>
            <a:endParaRPr sz="1600" b="0" i="0" u="none" strike="noStrik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56032" marR="0" lvl="0" indent="0" algn="l" rtl="0">
              <a:spcBef>
                <a:spcPts val="1950"/>
              </a:spcBef>
              <a:spcAft>
                <a:spcPts val="0"/>
              </a:spcAft>
              <a:buNone/>
            </a:pPr>
            <a:r>
              <a:rPr lang="en-US" sz="1600" b="0" i="0" u="none" strike="noStrike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IMO monitors responses</a:t>
            </a:r>
            <a:endParaRPr sz="1600" b="0" i="0" u="none" strike="noStrike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0" name="Google Shape;230;p6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05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CF47BB1D-3337-B976-1C9B-D770E49B2FC7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 txBox="1">
            <a:spLocks noGrp="1"/>
          </p:cNvSpPr>
          <p:nvPr>
            <p:ph type="title"/>
          </p:nvPr>
        </p:nvSpPr>
        <p:spPr>
          <a:xfrm>
            <a:off x="1034388" y="1287225"/>
            <a:ext cx="7235190" cy="99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5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Escalation Scenarios</a:t>
            </a:r>
            <a:endParaRPr sz="6350"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6" name="Google Shape;236;p7"/>
          <p:cNvSpPr txBox="1"/>
          <p:nvPr/>
        </p:nvSpPr>
        <p:spPr>
          <a:xfrm>
            <a:off x="11089161" y="3157154"/>
            <a:ext cx="6241415" cy="12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1125" rIns="0" bIns="0" anchor="t" anchorCtr="0">
            <a:spAutoFit/>
          </a:bodyPr>
          <a:lstStyle/>
          <a:p>
            <a:pPr marL="12700" marR="5080" lvl="0" indent="0" algn="l" rtl="0">
              <a:lnSpc>
                <a:spcPct val="102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5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Data Needs to be Created  By Acquired Co.</a:t>
            </a:r>
            <a:endParaRPr sz="43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9" name="Google Shape;239;p7"/>
          <p:cNvSpPr txBox="1"/>
          <p:nvPr/>
        </p:nvSpPr>
        <p:spPr>
          <a:xfrm>
            <a:off x="2510227" y="3157154"/>
            <a:ext cx="7591005" cy="43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1125" rIns="0" bIns="0" anchor="t" anchorCtr="0">
            <a:spAutoFit/>
          </a:bodyPr>
          <a:lstStyle/>
          <a:p>
            <a:pPr marL="17463" marR="5080" lvl="0" indent="571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5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Declared “Sensitive” by  Acquired Co.</a:t>
            </a:r>
            <a:endParaRPr sz="43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7463" marR="0" lvl="0" algn="l" rtl="0">
              <a:spcBef>
                <a:spcPts val="1230"/>
              </a:spcBef>
              <a:spcAft>
                <a:spcPts val="0"/>
              </a:spcAft>
              <a:buNone/>
            </a:pPr>
            <a:r>
              <a:rPr lang="en-US" sz="285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Mitigation Steps:</a:t>
            </a:r>
            <a:br>
              <a:rPr lang="en-US" sz="285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</a:br>
            <a:endParaRPr sz="28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700" marR="1012189" lvl="0" algn="l" rtl="0">
              <a:spcBef>
                <a:spcPts val="2260"/>
              </a:spcBef>
              <a:spcAft>
                <a:spcPts val="0"/>
              </a:spcAft>
              <a:buClr>
                <a:srgbClr val="1F608E"/>
              </a:buClr>
              <a:buSzPts val="4275"/>
            </a:pPr>
            <a:r>
              <a:rPr lang="en-US" sz="4275" b="1" baseline="3000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1. LEGAL TEAM TO SIGN OFF REQUEST</a:t>
            </a:r>
            <a:br>
              <a:rPr lang="en-US" sz="1850" b="1" baseline="30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</a:br>
            <a:r>
              <a:rPr lang="en-US" sz="1850" b="1" baseline="30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                       </a:t>
            </a:r>
            <a:r>
              <a:rPr lang="en-US" sz="18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Store data responses in a ﬁle</a:t>
            </a:r>
            <a:endParaRPr sz="18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065" marR="0" lvl="0" algn="l" rtl="0">
              <a:spcBef>
                <a:spcPts val="0"/>
              </a:spcBef>
              <a:spcAft>
                <a:spcPts val="0"/>
              </a:spcAft>
              <a:buClr>
                <a:srgbClr val="1F608E"/>
              </a:buClr>
              <a:buSzPts val="4275"/>
            </a:pPr>
            <a:r>
              <a:rPr lang="en-US" sz="4275" b="1" baseline="3000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2. REQUEST MEETING TO RESOLVE</a:t>
            </a:r>
            <a:endParaRPr sz="4275" baseline="300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2" name="Google Shape;242;p7"/>
          <p:cNvSpPr txBox="1"/>
          <p:nvPr/>
        </p:nvSpPr>
        <p:spPr>
          <a:xfrm>
            <a:off x="11296128" y="5567306"/>
            <a:ext cx="6679636" cy="1932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925" rIns="0" bIns="0" anchor="t" anchorCtr="0">
            <a:spAutoFit/>
          </a:bodyPr>
          <a:lstStyle/>
          <a:p>
            <a:pPr marL="12700" marR="431165" lvl="0" indent="0" algn="l" rtl="0">
              <a:lnSpc>
                <a:spcPct val="104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DEPENDING UPON THE  CRITICALITY, TEAM MAY</a:t>
            </a:r>
            <a:endParaRPr sz="28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83210" marR="0" lvl="0" indent="0" algn="l" rtl="0">
              <a:lnSpc>
                <a:spcPct val="100000"/>
              </a:lnSpc>
              <a:spcBef>
                <a:spcPts val="1750"/>
              </a:spcBef>
              <a:spcAft>
                <a:spcPts val="0"/>
              </a:spcAft>
              <a:buNone/>
            </a:pPr>
            <a:r>
              <a:rPr lang="en-US" sz="18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Clarify the importance</a:t>
            </a:r>
            <a:endParaRPr sz="18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83210" marR="5080" lvl="0" indent="0" algn="l" rtl="0">
              <a:lnSpc>
                <a:spcPct val="74300"/>
              </a:lnSpc>
              <a:spcBef>
                <a:spcPts val="1655"/>
              </a:spcBef>
              <a:spcAft>
                <a:spcPts val="0"/>
              </a:spcAft>
              <a:buNone/>
            </a:pPr>
            <a:r>
              <a:rPr lang="en-US" sz="18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“Horse Trade” other requests to create  bandwidth</a:t>
            </a:r>
            <a:endParaRPr sz="18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3" name="Google Shape;243;p7"/>
          <p:cNvSpPr txBox="1"/>
          <p:nvPr/>
        </p:nvSpPr>
        <p:spPr>
          <a:xfrm>
            <a:off x="3362959" y="7345509"/>
            <a:ext cx="434086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Legal team to agree on agenda in advance</a:t>
            </a:r>
            <a:endParaRPr sz="18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5" name="Google Shape;245;p7"/>
          <p:cNvSpPr txBox="1"/>
          <p:nvPr/>
        </p:nvSpPr>
        <p:spPr>
          <a:xfrm>
            <a:off x="2510227" y="8043390"/>
            <a:ext cx="7186221" cy="116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12065" marR="0" lvl="0" algn="l" rtl="0">
              <a:spcBef>
                <a:spcPts val="0"/>
              </a:spcBef>
              <a:spcAft>
                <a:spcPts val="0"/>
              </a:spcAft>
              <a:buClr>
                <a:srgbClr val="1F608E"/>
              </a:buClr>
              <a:buSzPts val="4275"/>
            </a:pPr>
            <a:r>
              <a:rPr lang="en-US" sz="4275" b="1" baseline="3000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3. ESCALATE TO INTEGRATION MANAGER</a:t>
            </a:r>
            <a:endParaRPr sz="4275" baseline="300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065" marR="0" lvl="0" algn="l" rtl="0">
              <a:spcBef>
                <a:spcPts val="2095"/>
              </a:spcBef>
              <a:spcAft>
                <a:spcPts val="0"/>
              </a:spcAft>
              <a:buClr>
                <a:srgbClr val="1F608E"/>
              </a:buClr>
              <a:buSzPts val="4275"/>
            </a:pPr>
            <a:r>
              <a:rPr lang="en-US" sz="4275" b="1" baseline="3000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4. ESCALATE TO EVP</a:t>
            </a:r>
            <a:endParaRPr sz="4275" baseline="300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10052050" y="4316567"/>
            <a:ext cx="0" cy="4001135"/>
          </a:xfrm>
          <a:custGeom>
            <a:avLst/>
            <a:gdLst/>
            <a:ahLst/>
            <a:cxnLst/>
            <a:rect l="l" t="t" r="r" b="b"/>
            <a:pathLst>
              <a:path w="120000" h="4001134" extrusionOk="0">
                <a:moveTo>
                  <a:pt x="0" y="0"/>
                </a:moveTo>
                <a:lnTo>
                  <a:pt x="0" y="4000506"/>
                </a:lnTo>
              </a:path>
            </a:pathLst>
          </a:custGeom>
          <a:noFill/>
          <a:ln w="10450" cap="flat" cmpd="sng">
            <a:solidFill>
              <a:srgbClr val="1F60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252" name="Google Shape;252;p7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06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9813BC90-FB36-BEB3-33A6-155B64D47943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"/>
          <p:cNvSpPr/>
          <p:nvPr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F1F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258" name="Google Shape;258;p8"/>
          <p:cNvSpPr txBox="1">
            <a:spLocks noGrp="1"/>
          </p:cNvSpPr>
          <p:nvPr>
            <p:ph type="title"/>
          </p:nvPr>
        </p:nvSpPr>
        <p:spPr>
          <a:xfrm>
            <a:off x="1034388" y="1287225"/>
            <a:ext cx="13056262" cy="99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5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Escalation 1: Ask Speciﬁc Questions</a:t>
            </a:r>
            <a:endParaRPr sz="6350" dirty="0"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259" name="Google Shape;259;p8"/>
          <p:cNvGrpSpPr/>
          <p:nvPr/>
        </p:nvGrpSpPr>
        <p:grpSpPr>
          <a:xfrm>
            <a:off x="7195613" y="3098848"/>
            <a:ext cx="11769889" cy="6300258"/>
            <a:chOff x="7195613" y="3098848"/>
            <a:chExt cx="11769889" cy="6300258"/>
          </a:xfrm>
        </p:grpSpPr>
        <p:pic>
          <p:nvPicPr>
            <p:cNvPr id="260" name="Google Shape;260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767766" y="3098848"/>
              <a:ext cx="11197736" cy="63002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95613" y="3319710"/>
              <a:ext cx="4498271" cy="44982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553058" y="3702345"/>
              <a:ext cx="3693133" cy="3683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Google Shape;263;p8"/>
            <p:cNvSpPr/>
            <p:nvPr/>
          </p:nvSpPr>
          <p:spPr>
            <a:xfrm>
              <a:off x="8323394" y="5574627"/>
              <a:ext cx="786130" cy="786130"/>
            </a:xfrm>
            <a:custGeom>
              <a:avLst/>
              <a:gdLst/>
              <a:ahLst/>
              <a:cxnLst/>
              <a:rect l="l" t="t" r="r" b="b"/>
              <a:pathLst>
                <a:path w="786129" h="786129" extrusionOk="0">
                  <a:moveTo>
                    <a:pt x="392878" y="0"/>
                  </a:moveTo>
                  <a:lnTo>
                    <a:pt x="343596" y="3060"/>
                  </a:lnTo>
                  <a:lnTo>
                    <a:pt x="296142" y="11998"/>
                  </a:lnTo>
                  <a:lnTo>
                    <a:pt x="250882" y="26444"/>
                  </a:lnTo>
                  <a:lnTo>
                    <a:pt x="208185" y="46030"/>
                  </a:lnTo>
                  <a:lnTo>
                    <a:pt x="168419" y="70387"/>
                  </a:lnTo>
                  <a:lnTo>
                    <a:pt x="131953" y="99149"/>
                  </a:lnTo>
                  <a:lnTo>
                    <a:pt x="99154" y="131947"/>
                  </a:lnTo>
                  <a:lnTo>
                    <a:pt x="70391" y="168412"/>
                  </a:lnTo>
                  <a:lnTo>
                    <a:pt x="46032" y="208177"/>
                  </a:lnTo>
                  <a:lnTo>
                    <a:pt x="26445" y="250873"/>
                  </a:lnTo>
                  <a:lnTo>
                    <a:pt x="11999" y="296132"/>
                  </a:lnTo>
                  <a:lnTo>
                    <a:pt x="3061" y="343586"/>
                  </a:lnTo>
                  <a:lnTo>
                    <a:pt x="0" y="392867"/>
                  </a:lnTo>
                  <a:lnTo>
                    <a:pt x="3061" y="442148"/>
                  </a:lnTo>
                  <a:lnTo>
                    <a:pt x="11999" y="489602"/>
                  </a:lnTo>
                  <a:lnTo>
                    <a:pt x="26445" y="534861"/>
                  </a:lnTo>
                  <a:lnTo>
                    <a:pt x="46032" y="577557"/>
                  </a:lnTo>
                  <a:lnTo>
                    <a:pt x="70391" y="617322"/>
                  </a:lnTo>
                  <a:lnTo>
                    <a:pt x="99154" y="653787"/>
                  </a:lnTo>
                  <a:lnTo>
                    <a:pt x="131953" y="686585"/>
                  </a:lnTo>
                  <a:lnTo>
                    <a:pt x="168419" y="715347"/>
                  </a:lnTo>
                  <a:lnTo>
                    <a:pt x="208185" y="739705"/>
                  </a:lnTo>
                  <a:lnTo>
                    <a:pt x="250882" y="759291"/>
                  </a:lnTo>
                  <a:lnTo>
                    <a:pt x="296142" y="773736"/>
                  </a:lnTo>
                  <a:lnTo>
                    <a:pt x="343596" y="782674"/>
                  </a:lnTo>
                  <a:lnTo>
                    <a:pt x="392878" y="785735"/>
                  </a:lnTo>
                  <a:lnTo>
                    <a:pt x="442159" y="782674"/>
                  </a:lnTo>
                  <a:lnTo>
                    <a:pt x="489613" y="773736"/>
                  </a:lnTo>
                  <a:lnTo>
                    <a:pt x="534872" y="759291"/>
                  </a:lnTo>
                  <a:lnTo>
                    <a:pt x="577568" y="739705"/>
                  </a:lnTo>
                  <a:lnTo>
                    <a:pt x="617333" y="715347"/>
                  </a:lnTo>
                  <a:lnTo>
                    <a:pt x="653798" y="686585"/>
                  </a:lnTo>
                  <a:lnTo>
                    <a:pt x="686595" y="653787"/>
                  </a:lnTo>
                  <a:lnTo>
                    <a:pt x="715357" y="617322"/>
                  </a:lnTo>
                  <a:lnTo>
                    <a:pt x="739715" y="577557"/>
                  </a:lnTo>
                  <a:lnTo>
                    <a:pt x="759301" y="534861"/>
                  </a:lnTo>
                  <a:lnTo>
                    <a:pt x="773747" y="489602"/>
                  </a:lnTo>
                  <a:lnTo>
                    <a:pt x="782684" y="442148"/>
                  </a:lnTo>
                  <a:lnTo>
                    <a:pt x="785745" y="392867"/>
                  </a:lnTo>
                  <a:lnTo>
                    <a:pt x="782684" y="343586"/>
                  </a:lnTo>
                  <a:lnTo>
                    <a:pt x="773747" y="296132"/>
                  </a:lnTo>
                  <a:lnTo>
                    <a:pt x="759301" y="250873"/>
                  </a:lnTo>
                  <a:lnTo>
                    <a:pt x="739715" y="208177"/>
                  </a:lnTo>
                  <a:lnTo>
                    <a:pt x="715357" y="168412"/>
                  </a:lnTo>
                  <a:lnTo>
                    <a:pt x="686595" y="131947"/>
                  </a:lnTo>
                  <a:lnTo>
                    <a:pt x="653798" y="99149"/>
                  </a:lnTo>
                  <a:lnTo>
                    <a:pt x="617333" y="70387"/>
                  </a:lnTo>
                  <a:lnTo>
                    <a:pt x="577568" y="46030"/>
                  </a:lnTo>
                  <a:lnTo>
                    <a:pt x="534872" y="26444"/>
                  </a:lnTo>
                  <a:lnTo>
                    <a:pt x="489613" y="11998"/>
                  </a:lnTo>
                  <a:lnTo>
                    <a:pt x="442159" y="3060"/>
                  </a:lnTo>
                  <a:lnTo>
                    <a:pt x="392878" y="0"/>
                  </a:lnTo>
                  <a:close/>
                </a:path>
              </a:pathLst>
            </a:custGeom>
            <a:solidFill>
              <a:srgbClr val="1F608E">
                <a:alpha val="29803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264" name="Google Shape;264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91991" y="5431866"/>
              <a:ext cx="1123314" cy="11233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5" name="Google Shape;265;p8"/>
            <p:cNvSpPr/>
            <p:nvPr/>
          </p:nvSpPr>
          <p:spPr>
            <a:xfrm>
              <a:off x="8494730" y="5745962"/>
              <a:ext cx="443230" cy="443230"/>
            </a:xfrm>
            <a:custGeom>
              <a:avLst/>
              <a:gdLst/>
              <a:ahLst/>
              <a:cxnLst/>
              <a:rect l="l" t="t" r="r" b="b"/>
              <a:pathLst>
                <a:path w="443229" h="443229" extrusionOk="0">
                  <a:moveTo>
                    <a:pt x="221542" y="0"/>
                  </a:moveTo>
                  <a:lnTo>
                    <a:pt x="176895" y="4500"/>
                  </a:lnTo>
                  <a:lnTo>
                    <a:pt x="135309" y="17408"/>
                  </a:lnTo>
                  <a:lnTo>
                    <a:pt x="97677" y="37833"/>
                  </a:lnTo>
                  <a:lnTo>
                    <a:pt x="64889" y="64884"/>
                  </a:lnTo>
                  <a:lnTo>
                    <a:pt x="37836" y="97670"/>
                  </a:lnTo>
                  <a:lnTo>
                    <a:pt x="17410" y="135300"/>
                  </a:lnTo>
                  <a:lnTo>
                    <a:pt x="4501" y="176885"/>
                  </a:lnTo>
                  <a:lnTo>
                    <a:pt x="0" y="221532"/>
                  </a:lnTo>
                  <a:lnTo>
                    <a:pt x="4501" y="266179"/>
                  </a:lnTo>
                  <a:lnTo>
                    <a:pt x="17410" y="307764"/>
                  </a:lnTo>
                  <a:lnTo>
                    <a:pt x="37836" y="345394"/>
                  </a:lnTo>
                  <a:lnTo>
                    <a:pt x="64889" y="378180"/>
                  </a:lnTo>
                  <a:lnTo>
                    <a:pt x="97677" y="405231"/>
                  </a:lnTo>
                  <a:lnTo>
                    <a:pt x="135309" y="425656"/>
                  </a:lnTo>
                  <a:lnTo>
                    <a:pt x="176895" y="438564"/>
                  </a:lnTo>
                  <a:lnTo>
                    <a:pt x="221542" y="443065"/>
                  </a:lnTo>
                  <a:lnTo>
                    <a:pt x="266190" y="438564"/>
                  </a:lnTo>
                  <a:lnTo>
                    <a:pt x="307774" y="425656"/>
                  </a:lnTo>
                  <a:lnTo>
                    <a:pt x="345405" y="405231"/>
                  </a:lnTo>
                  <a:lnTo>
                    <a:pt x="378191" y="378180"/>
                  </a:lnTo>
                  <a:lnTo>
                    <a:pt x="405242" y="345394"/>
                  </a:lnTo>
                  <a:lnTo>
                    <a:pt x="425666" y="307764"/>
                  </a:lnTo>
                  <a:lnTo>
                    <a:pt x="438574" y="266179"/>
                  </a:lnTo>
                  <a:lnTo>
                    <a:pt x="443075" y="221532"/>
                  </a:lnTo>
                  <a:lnTo>
                    <a:pt x="438574" y="176885"/>
                  </a:lnTo>
                  <a:lnTo>
                    <a:pt x="425666" y="135300"/>
                  </a:lnTo>
                  <a:lnTo>
                    <a:pt x="405242" y="97670"/>
                  </a:lnTo>
                  <a:lnTo>
                    <a:pt x="378191" y="64884"/>
                  </a:lnTo>
                  <a:lnTo>
                    <a:pt x="345405" y="37833"/>
                  </a:lnTo>
                  <a:lnTo>
                    <a:pt x="307774" y="17408"/>
                  </a:lnTo>
                  <a:lnTo>
                    <a:pt x="266190" y="4500"/>
                  </a:lnTo>
                  <a:lnTo>
                    <a:pt x="221542" y="0"/>
                  </a:lnTo>
                  <a:close/>
                </a:path>
              </a:pathLst>
            </a:custGeom>
            <a:solidFill>
              <a:srgbClr val="1F608E">
                <a:alpha val="29803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pic>
        <p:nvPicPr>
          <p:cNvPr id="267" name="Google Shape;267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93372" y="3079479"/>
            <a:ext cx="179439" cy="17942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8"/>
          <p:cNvSpPr txBox="1"/>
          <p:nvPr/>
        </p:nvSpPr>
        <p:spPr>
          <a:xfrm>
            <a:off x="1695107" y="2541880"/>
            <a:ext cx="5597069" cy="6408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2050" rIns="0" bIns="0" anchor="t" anchorCtr="0">
            <a:spAutoFit/>
          </a:bodyPr>
          <a:lstStyle/>
          <a:p>
            <a:pPr marL="12700" marR="1205865" lvl="0" indent="0" algn="l" rtl="0">
              <a:lnSpc>
                <a:spcPct val="1139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If you are not given  access to a document</a:t>
            </a:r>
            <a:endParaRPr sz="33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23240" marR="432434" lvl="0" indent="0" algn="l" rtl="0">
              <a:lnSpc>
                <a:spcPct val="101224"/>
              </a:lnSpc>
              <a:spcBef>
                <a:spcPts val="3295"/>
              </a:spcBef>
              <a:spcAft>
                <a:spcPts val="0"/>
              </a:spcAft>
              <a:buNone/>
            </a:pPr>
            <a:r>
              <a:rPr lang="en-US" sz="24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Because some of the content is  sensitive, ask speciﬁc questions  that you want answered</a:t>
            </a:r>
            <a:endParaRPr sz="24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None/>
            </a:pPr>
            <a:endParaRPr sz="26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700" marR="0" lvl="0" indent="0" algn="l" rtl="0">
              <a:lnSpc>
                <a:spcPct val="116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Questions should be</a:t>
            </a:r>
            <a:endParaRPr sz="33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700" marR="0" lvl="0" indent="0" algn="l" rtl="0">
              <a:lnSpc>
                <a:spcPct val="116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written in a Word document</a:t>
            </a:r>
            <a:endParaRPr sz="33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23240" marR="446405" lvl="0" indent="0" algn="l" rtl="0">
              <a:lnSpc>
                <a:spcPct val="101224"/>
              </a:lnSpc>
              <a:spcBef>
                <a:spcPts val="2795"/>
              </a:spcBef>
              <a:spcAft>
                <a:spcPts val="0"/>
              </a:spcAft>
              <a:buNone/>
            </a:pPr>
            <a:r>
              <a:rPr lang="en-US" sz="24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Create a new request in the Data  Request Smartsheet</a:t>
            </a:r>
            <a:endParaRPr sz="24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23240" marR="5080" lvl="0" indent="0" algn="l" rtl="0">
              <a:lnSpc>
                <a:spcPct val="101224"/>
              </a:lnSpc>
              <a:spcBef>
                <a:spcPts val="2495"/>
              </a:spcBef>
              <a:spcAft>
                <a:spcPts val="0"/>
              </a:spcAft>
              <a:buNone/>
            </a:pPr>
            <a:r>
              <a:rPr lang="en-US" sz="24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In Detailed Description ﬁeld add the  text “See attached ﬁle”</a:t>
            </a:r>
            <a:endParaRPr sz="24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23240" marR="0" lvl="0" indent="0" algn="l" rtl="0">
              <a:lnSpc>
                <a:spcPct val="100000"/>
              </a:lnSpc>
              <a:spcBef>
                <a:spcPts val="2025"/>
              </a:spcBef>
              <a:spcAft>
                <a:spcPts val="0"/>
              </a:spcAft>
              <a:buNone/>
            </a:pPr>
            <a:r>
              <a:rPr lang="en-US" sz="245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Add the ﬁle to that row</a:t>
            </a:r>
            <a:endParaRPr sz="24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93372" y="5838394"/>
            <a:ext cx="179439" cy="179429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8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07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E084F8E0-9F5A-8B6B-ED34-05B984B90B55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9"/>
          <p:cNvSpPr txBox="1">
            <a:spLocks noGrp="1"/>
          </p:cNvSpPr>
          <p:nvPr>
            <p:ph type="title"/>
          </p:nvPr>
        </p:nvSpPr>
        <p:spPr>
          <a:xfrm>
            <a:off x="1034388" y="1287225"/>
            <a:ext cx="10998862" cy="99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5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Escalation 2: Meeting Request</a:t>
            </a:r>
            <a:endParaRPr sz="6350"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1" name="Google Shape;281;p9"/>
          <p:cNvSpPr txBox="1"/>
          <p:nvPr/>
        </p:nvSpPr>
        <p:spPr>
          <a:xfrm>
            <a:off x="1965479" y="4590027"/>
            <a:ext cx="5074594" cy="238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150" rIns="0" bIns="0" anchor="t" anchorCtr="0">
            <a:spAutoFit/>
          </a:bodyPr>
          <a:lstStyle/>
          <a:p>
            <a:pPr marL="12700" marR="22860" lvl="0" indent="0" algn="l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Request meeting in   Smartsheet</a:t>
            </a:r>
            <a:endParaRPr sz="4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R="0" lvl="0" algn="l" rtl="0">
              <a:lnSpc>
                <a:spcPct val="100000"/>
              </a:lnSpc>
              <a:spcBef>
                <a:spcPts val="3085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Must include meeting agenda</a:t>
            </a:r>
            <a:endParaRPr sz="28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2" name="Google Shape;282;p9"/>
          <p:cNvSpPr txBox="1"/>
          <p:nvPr/>
        </p:nvSpPr>
        <p:spPr>
          <a:xfrm>
            <a:off x="1965479" y="7107344"/>
            <a:ext cx="4631664" cy="1250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525" rIns="0" bIns="0" anchor="t" anchorCtr="0">
            <a:spAutoFit/>
          </a:bodyPr>
          <a:lstStyle/>
          <a:p>
            <a:pPr marL="12700" marR="5080" lvl="0" indent="0" algn="l" rtl="0">
              <a:lnSpc>
                <a:spcPct val="112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Attach a ﬁle with the agenda  to the row that has the  request</a:t>
            </a:r>
            <a:endParaRPr sz="28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5" name="Google Shape;285;p9"/>
          <p:cNvSpPr txBox="1"/>
          <p:nvPr/>
        </p:nvSpPr>
        <p:spPr>
          <a:xfrm>
            <a:off x="7705190" y="4590027"/>
            <a:ext cx="4980111" cy="22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150" rIns="0" bIns="0" anchor="t" anchorCtr="0">
            <a:spAutoFit/>
          </a:bodyPr>
          <a:lstStyle/>
          <a:p>
            <a:pPr marL="12700" marR="5080" lvl="0" indent="0" algn="l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IMO and Legal approve  the meeting</a:t>
            </a:r>
            <a:endParaRPr sz="4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6" name="Google Shape;286;p9"/>
          <p:cNvSpPr txBox="1"/>
          <p:nvPr/>
        </p:nvSpPr>
        <p:spPr>
          <a:xfrm>
            <a:off x="13212163" y="4602640"/>
            <a:ext cx="4137808" cy="2954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150" rIns="0" bIns="0" anchor="t" anchorCtr="0">
            <a:spAutoFit/>
          </a:bodyPr>
          <a:lstStyle/>
          <a:p>
            <a:pPr marL="12700" marR="5080" lvl="0" indent="0" algn="l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Stick to the  agreed agenda</a:t>
            </a:r>
            <a:endParaRPr sz="44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R="1062355" lvl="0" algn="l" rtl="0">
              <a:lnSpc>
                <a:spcPct val="112142"/>
              </a:lnSpc>
              <a:spcBef>
                <a:spcPts val="337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Be aware of HSR  restrictions</a:t>
            </a:r>
            <a:endParaRPr sz="28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290" name="Google Shape;290;p9"/>
          <p:cNvGrpSpPr/>
          <p:nvPr/>
        </p:nvGrpSpPr>
        <p:grpSpPr>
          <a:xfrm>
            <a:off x="2027056" y="3445950"/>
            <a:ext cx="960119" cy="869950"/>
            <a:chOff x="2027056" y="3445950"/>
            <a:chExt cx="960119" cy="869950"/>
          </a:xfrm>
        </p:grpSpPr>
        <p:sp>
          <p:nvSpPr>
            <p:cNvPr id="291" name="Google Shape;291;p9"/>
            <p:cNvSpPr/>
            <p:nvPr/>
          </p:nvSpPr>
          <p:spPr>
            <a:xfrm>
              <a:off x="2027056" y="3445950"/>
              <a:ext cx="960119" cy="869950"/>
            </a:xfrm>
            <a:custGeom>
              <a:avLst/>
              <a:gdLst/>
              <a:ahLst/>
              <a:cxnLst/>
              <a:rect l="l" t="t" r="r" b="b"/>
              <a:pathLst>
                <a:path w="960119" h="869950" extrusionOk="0">
                  <a:moveTo>
                    <a:pt x="878580" y="720090"/>
                  </a:moveTo>
                  <a:lnTo>
                    <a:pt x="12565" y="720090"/>
                  </a:lnTo>
                  <a:lnTo>
                    <a:pt x="5298" y="722630"/>
                  </a:lnTo>
                  <a:lnTo>
                    <a:pt x="0" y="730250"/>
                  </a:lnTo>
                  <a:lnTo>
                    <a:pt x="0" y="834390"/>
                  </a:lnTo>
                  <a:lnTo>
                    <a:pt x="7460" y="849630"/>
                  </a:lnTo>
                  <a:lnTo>
                    <a:pt x="17657" y="861060"/>
                  </a:lnTo>
                  <a:lnTo>
                    <a:pt x="31002" y="868680"/>
                  </a:lnTo>
                  <a:lnTo>
                    <a:pt x="47904" y="869950"/>
                  </a:lnTo>
                  <a:lnTo>
                    <a:pt x="852026" y="869950"/>
                  </a:lnTo>
                  <a:lnTo>
                    <a:pt x="871573" y="867410"/>
                  </a:lnTo>
                  <a:lnTo>
                    <a:pt x="886622" y="857250"/>
                  </a:lnTo>
                  <a:lnTo>
                    <a:pt x="896315" y="842010"/>
                  </a:lnTo>
                  <a:lnTo>
                    <a:pt x="896547" y="840740"/>
                  </a:lnTo>
                  <a:lnTo>
                    <a:pt x="53621" y="840740"/>
                  </a:lnTo>
                  <a:lnTo>
                    <a:pt x="41524" y="839470"/>
                  </a:lnTo>
                  <a:lnTo>
                    <a:pt x="34337" y="835660"/>
                  </a:lnTo>
                  <a:lnTo>
                    <a:pt x="30887" y="829310"/>
                  </a:lnTo>
                  <a:lnTo>
                    <a:pt x="29999" y="817880"/>
                  </a:lnTo>
                  <a:lnTo>
                    <a:pt x="29988" y="750570"/>
                  </a:lnTo>
                  <a:lnTo>
                    <a:pt x="899823" y="750570"/>
                  </a:lnTo>
                  <a:lnTo>
                    <a:pt x="899815" y="741680"/>
                  </a:lnTo>
                  <a:lnTo>
                    <a:pt x="898834" y="731520"/>
                  </a:lnTo>
                  <a:lnTo>
                    <a:pt x="895445" y="725170"/>
                  </a:lnTo>
                  <a:lnTo>
                    <a:pt x="888932" y="721360"/>
                  </a:lnTo>
                  <a:lnTo>
                    <a:pt x="878580" y="720090"/>
                  </a:lnTo>
                  <a:close/>
                </a:path>
                <a:path w="960119" h="869950" extrusionOk="0">
                  <a:moveTo>
                    <a:pt x="899823" y="750570"/>
                  </a:moveTo>
                  <a:lnTo>
                    <a:pt x="869785" y="750570"/>
                  </a:lnTo>
                  <a:lnTo>
                    <a:pt x="869734" y="817880"/>
                  </a:lnTo>
                  <a:lnTo>
                    <a:pt x="869565" y="834390"/>
                  </a:lnTo>
                  <a:lnTo>
                    <a:pt x="863617" y="839470"/>
                  </a:lnTo>
                  <a:lnTo>
                    <a:pt x="851911" y="840740"/>
                  </a:lnTo>
                  <a:lnTo>
                    <a:pt x="896547" y="840740"/>
                  </a:lnTo>
                  <a:lnTo>
                    <a:pt x="899794" y="822960"/>
                  </a:lnTo>
                  <a:lnTo>
                    <a:pt x="899823" y="750570"/>
                  </a:lnTo>
                  <a:close/>
                </a:path>
                <a:path w="960119" h="869950" extrusionOk="0">
                  <a:moveTo>
                    <a:pt x="926160" y="0"/>
                  </a:moveTo>
                  <a:lnTo>
                    <a:pt x="603772" y="0"/>
                  </a:lnTo>
                  <a:lnTo>
                    <a:pt x="589166" y="2540"/>
                  </a:lnTo>
                  <a:lnTo>
                    <a:pt x="578562" y="8890"/>
                  </a:lnTo>
                  <a:lnTo>
                    <a:pt x="572094" y="20320"/>
                  </a:lnTo>
                  <a:lnTo>
                    <a:pt x="569898" y="34290"/>
                  </a:lnTo>
                  <a:lnTo>
                    <a:pt x="569888" y="151130"/>
                  </a:lnTo>
                  <a:lnTo>
                    <a:pt x="126613" y="151130"/>
                  </a:lnTo>
                  <a:lnTo>
                    <a:pt x="104085" y="153670"/>
                  </a:lnTo>
                  <a:lnTo>
                    <a:pt x="87947" y="163830"/>
                  </a:lnTo>
                  <a:lnTo>
                    <a:pt x="78237" y="180340"/>
                  </a:lnTo>
                  <a:lnTo>
                    <a:pt x="74992" y="203200"/>
                  </a:lnTo>
                  <a:lnTo>
                    <a:pt x="74992" y="720090"/>
                  </a:lnTo>
                  <a:lnTo>
                    <a:pt x="104981" y="720090"/>
                  </a:lnTo>
                  <a:lnTo>
                    <a:pt x="104981" y="203200"/>
                  </a:lnTo>
                  <a:lnTo>
                    <a:pt x="105878" y="191770"/>
                  </a:lnTo>
                  <a:lnTo>
                    <a:pt x="109283" y="185420"/>
                  </a:lnTo>
                  <a:lnTo>
                    <a:pt x="116267" y="181610"/>
                  </a:lnTo>
                  <a:lnTo>
                    <a:pt x="127901" y="180340"/>
                  </a:lnTo>
                  <a:lnTo>
                    <a:pt x="600526" y="180340"/>
                  </a:lnTo>
                  <a:lnTo>
                    <a:pt x="600526" y="30480"/>
                  </a:lnTo>
                  <a:lnTo>
                    <a:pt x="959192" y="30480"/>
                  </a:lnTo>
                  <a:lnTo>
                    <a:pt x="957593" y="20320"/>
                  </a:lnTo>
                  <a:lnTo>
                    <a:pt x="951132" y="8890"/>
                  </a:lnTo>
                  <a:lnTo>
                    <a:pt x="940593" y="2540"/>
                  </a:lnTo>
                  <a:lnTo>
                    <a:pt x="926160" y="0"/>
                  </a:lnTo>
                  <a:close/>
                </a:path>
                <a:path w="960119" h="869950" extrusionOk="0">
                  <a:moveTo>
                    <a:pt x="825503" y="331470"/>
                  </a:moveTo>
                  <a:lnTo>
                    <a:pt x="794111" y="331470"/>
                  </a:lnTo>
                  <a:lnTo>
                    <a:pt x="794111" y="720090"/>
                  </a:lnTo>
                  <a:lnTo>
                    <a:pt x="825503" y="720090"/>
                  </a:lnTo>
                  <a:lnTo>
                    <a:pt x="825503" y="331470"/>
                  </a:lnTo>
                  <a:close/>
                </a:path>
                <a:path w="960119" h="869950" extrusionOk="0">
                  <a:moveTo>
                    <a:pt x="600526" y="180340"/>
                  </a:moveTo>
                  <a:lnTo>
                    <a:pt x="569134" y="180340"/>
                  </a:lnTo>
                  <a:lnTo>
                    <a:pt x="569134" y="210820"/>
                  </a:lnTo>
                  <a:lnTo>
                    <a:pt x="146098" y="210820"/>
                  </a:lnTo>
                  <a:lnTo>
                    <a:pt x="139266" y="214630"/>
                  </a:lnTo>
                  <a:lnTo>
                    <a:pt x="135888" y="222250"/>
                  </a:lnTo>
                  <a:lnTo>
                    <a:pt x="134980" y="233680"/>
                  </a:lnTo>
                  <a:lnTo>
                    <a:pt x="134980" y="668020"/>
                  </a:lnTo>
                  <a:lnTo>
                    <a:pt x="135901" y="679450"/>
                  </a:lnTo>
                  <a:lnTo>
                    <a:pt x="139321" y="685800"/>
                  </a:lnTo>
                  <a:lnTo>
                    <a:pt x="146222" y="689610"/>
                  </a:lnTo>
                  <a:lnTo>
                    <a:pt x="157586" y="690880"/>
                  </a:lnTo>
                  <a:lnTo>
                    <a:pt x="742438" y="690880"/>
                  </a:lnTo>
                  <a:lnTo>
                    <a:pt x="753696" y="689610"/>
                  </a:lnTo>
                  <a:lnTo>
                    <a:pt x="760537" y="685800"/>
                  </a:lnTo>
                  <a:lnTo>
                    <a:pt x="763930" y="679450"/>
                  </a:lnTo>
                  <a:lnTo>
                    <a:pt x="764845" y="668020"/>
                  </a:lnTo>
                  <a:lnTo>
                    <a:pt x="764845" y="660400"/>
                  </a:lnTo>
                  <a:lnTo>
                    <a:pt x="165597" y="660400"/>
                  </a:lnTo>
                  <a:lnTo>
                    <a:pt x="165597" y="466090"/>
                  </a:lnTo>
                  <a:lnTo>
                    <a:pt x="764845" y="466090"/>
                  </a:lnTo>
                  <a:lnTo>
                    <a:pt x="764845" y="435610"/>
                  </a:lnTo>
                  <a:lnTo>
                    <a:pt x="255573" y="435610"/>
                  </a:lnTo>
                  <a:lnTo>
                    <a:pt x="255518" y="434340"/>
                  </a:lnTo>
                  <a:lnTo>
                    <a:pt x="165597" y="434340"/>
                  </a:lnTo>
                  <a:lnTo>
                    <a:pt x="165597" y="241300"/>
                  </a:lnTo>
                  <a:lnTo>
                    <a:pt x="600526" y="241300"/>
                  </a:lnTo>
                  <a:lnTo>
                    <a:pt x="600526" y="180340"/>
                  </a:lnTo>
                  <a:close/>
                </a:path>
                <a:path w="960119" h="869950" extrusionOk="0">
                  <a:moveTo>
                    <a:pt x="298695" y="480060"/>
                  </a:moveTo>
                  <a:lnTo>
                    <a:pt x="278280" y="485140"/>
                  </a:lnTo>
                  <a:lnTo>
                    <a:pt x="259918" y="496570"/>
                  </a:lnTo>
                  <a:lnTo>
                    <a:pt x="245674" y="514350"/>
                  </a:lnTo>
                  <a:lnTo>
                    <a:pt x="240433" y="534670"/>
                  </a:lnTo>
                  <a:lnTo>
                    <a:pt x="244241" y="558800"/>
                  </a:lnTo>
                  <a:lnTo>
                    <a:pt x="257144" y="584200"/>
                  </a:lnTo>
                  <a:lnTo>
                    <a:pt x="241111" y="599440"/>
                  </a:lnTo>
                  <a:lnTo>
                    <a:pt x="230656" y="617220"/>
                  </a:lnTo>
                  <a:lnTo>
                    <a:pt x="225484" y="637540"/>
                  </a:lnTo>
                  <a:lnTo>
                    <a:pt x="225302" y="660400"/>
                  </a:lnTo>
                  <a:lnTo>
                    <a:pt x="255573" y="660400"/>
                  </a:lnTo>
                  <a:lnTo>
                    <a:pt x="254914" y="645160"/>
                  </a:lnTo>
                  <a:lnTo>
                    <a:pt x="257405" y="631190"/>
                  </a:lnTo>
                  <a:lnTo>
                    <a:pt x="263886" y="618490"/>
                  </a:lnTo>
                  <a:lnTo>
                    <a:pt x="275195" y="608330"/>
                  </a:lnTo>
                  <a:lnTo>
                    <a:pt x="287144" y="601980"/>
                  </a:lnTo>
                  <a:lnTo>
                    <a:pt x="299305" y="600710"/>
                  </a:lnTo>
                  <a:lnTo>
                    <a:pt x="359539" y="600710"/>
                  </a:lnTo>
                  <a:lnTo>
                    <a:pt x="358785" y="599440"/>
                  </a:lnTo>
                  <a:lnTo>
                    <a:pt x="342209" y="582930"/>
                  </a:lnTo>
                  <a:lnTo>
                    <a:pt x="350911" y="571500"/>
                  </a:lnTo>
                  <a:lnTo>
                    <a:pt x="351504" y="570230"/>
                  </a:lnTo>
                  <a:lnTo>
                    <a:pt x="299142" y="570230"/>
                  </a:lnTo>
                  <a:lnTo>
                    <a:pt x="287695" y="567690"/>
                  </a:lnTo>
                  <a:lnTo>
                    <a:pt x="278365" y="561340"/>
                  </a:lnTo>
                  <a:lnTo>
                    <a:pt x="272134" y="551180"/>
                  </a:lnTo>
                  <a:lnTo>
                    <a:pt x="269981" y="539750"/>
                  </a:lnTo>
                  <a:lnTo>
                    <a:pt x="272529" y="528320"/>
                  </a:lnTo>
                  <a:lnTo>
                    <a:pt x="279093" y="519430"/>
                  </a:lnTo>
                  <a:lnTo>
                    <a:pt x="288669" y="513080"/>
                  </a:lnTo>
                  <a:lnTo>
                    <a:pt x="300252" y="510540"/>
                  </a:lnTo>
                  <a:lnTo>
                    <a:pt x="352192" y="510540"/>
                  </a:lnTo>
                  <a:lnTo>
                    <a:pt x="345997" y="501650"/>
                  </a:lnTo>
                  <a:lnTo>
                    <a:pt x="338021" y="494030"/>
                  </a:lnTo>
                  <a:lnTo>
                    <a:pt x="319247" y="483870"/>
                  </a:lnTo>
                  <a:lnTo>
                    <a:pt x="298695" y="480060"/>
                  </a:lnTo>
                  <a:close/>
                </a:path>
                <a:path w="960119" h="869950" extrusionOk="0">
                  <a:moveTo>
                    <a:pt x="359539" y="600710"/>
                  </a:moveTo>
                  <a:lnTo>
                    <a:pt x="299305" y="600710"/>
                  </a:lnTo>
                  <a:lnTo>
                    <a:pt x="311512" y="601980"/>
                  </a:lnTo>
                  <a:lnTo>
                    <a:pt x="323602" y="607060"/>
                  </a:lnTo>
                  <a:lnTo>
                    <a:pt x="335375" y="617220"/>
                  </a:lnTo>
                  <a:lnTo>
                    <a:pt x="342200" y="629920"/>
                  </a:lnTo>
                  <a:lnTo>
                    <a:pt x="344919" y="643890"/>
                  </a:lnTo>
                  <a:lnTo>
                    <a:pt x="344376" y="660400"/>
                  </a:lnTo>
                  <a:lnTo>
                    <a:pt x="374857" y="660400"/>
                  </a:lnTo>
                  <a:lnTo>
                    <a:pt x="374496" y="637540"/>
                  </a:lnTo>
                  <a:lnTo>
                    <a:pt x="369343" y="617220"/>
                  </a:lnTo>
                  <a:lnTo>
                    <a:pt x="359539" y="600710"/>
                  </a:lnTo>
                  <a:close/>
                </a:path>
                <a:path w="960119" h="869950" extrusionOk="0">
                  <a:moveTo>
                    <a:pt x="465577" y="466090"/>
                  </a:moveTo>
                  <a:lnTo>
                    <a:pt x="434437" y="466090"/>
                  </a:lnTo>
                  <a:lnTo>
                    <a:pt x="434437" y="660400"/>
                  </a:lnTo>
                  <a:lnTo>
                    <a:pt x="465577" y="660400"/>
                  </a:lnTo>
                  <a:lnTo>
                    <a:pt x="465577" y="466090"/>
                  </a:lnTo>
                  <a:close/>
                </a:path>
                <a:path w="960119" h="869950" extrusionOk="0">
                  <a:moveTo>
                    <a:pt x="597840" y="480060"/>
                  </a:moveTo>
                  <a:lnTo>
                    <a:pt x="577482" y="485140"/>
                  </a:lnTo>
                  <a:lnTo>
                    <a:pt x="559270" y="496570"/>
                  </a:lnTo>
                  <a:lnTo>
                    <a:pt x="545285" y="514350"/>
                  </a:lnTo>
                  <a:lnTo>
                    <a:pt x="540240" y="535940"/>
                  </a:lnTo>
                  <a:lnTo>
                    <a:pt x="544186" y="558800"/>
                  </a:lnTo>
                  <a:lnTo>
                    <a:pt x="557176" y="584200"/>
                  </a:lnTo>
                  <a:lnTo>
                    <a:pt x="540970" y="599440"/>
                  </a:lnTo>
                  <a:lnTo>
                    <a:pt x="530502" y="617220"/>
                  </a:lnTo>
                  <a:lnTo>
                    <a:pt x="525350" y="637540"/>
                  </a:lnTo>
                  <a:lnTo>
                    <a:pt x="525093" y="660400"/>
                  </a:lnTo>
                  <a:lnTo>
                    <a:pt x="555532" y="660400"/>
                  </a:lnTo>
                  <a:lnTo>
                    <a:pt x="554815" y="645160"/>
                  </a:lnTo>
                  <a:lnTo>
                    <a:pt x="557146" y="631190"/>
                  </a:lnTo>
                  <a:lnTo>
                    <a:pt x="563335" y="619760"/>
                  </a:lnTo>
                  <a:lnTo>
                    <a:pt x="574191" y="608330"/>
                  </a:lnTo>
                  <a:lnTo>
                    <a:pt x="586008" y="601980"/>
                  </a:lnTo>
                  <a:lnTo>
                    <a:pt x="598136" y="600710"/>
                  </a:lnTo>
                  <a:lnTo>
                    <a:pt x="659531" y="600710"/>
                  </a:lnTo>
                  <a:lnTo>
                    <a:pt x="658779" y="599440"/>
                  </a:lnTo>
                  <a:lnTo>
                    <a:pt x="642179" y="582930"/>
                  </a:lnTo>
                  <a:lnTo>
                    <a:pt x="650932" y="571500"/>
                  </a:lnTo>
                  <a:lnTo>
                    <a:pt x="651527" y="570230"/>
                  </a:lnTo>
                  <a:lnTo>
                    <a:pt x="599552" y="570230"/>
                  </a:lnTo>
                  <a:lnTo>
                    <a:pt x="587827" y="567690"/>
                  </a:lnTo>
                  <a:lnTo>
                    <a:pt x="578296" y="561340"/>
                  </a:lnTo>
                  <a:lnTo>
                    <a:pt x="571984" y="551180"/>
                  </a:lnTo>
                  <a:lnTo>
                    <a:pt x="569919" y="539750"/>
                  </a:lnTo>
                  <a:lnTo>
                    <a:pt x="572650" y="528320"/>
                  </a:lnTo>
                  <a:lnTo>
                    <a:pt x="579369" y="518160"/>
                  </a:lnTo>
                  <a:lnTo>
                    <a:pt x="589050" y="513080"/>
                  </a:lnTo>
                  <a:lnTo>
                    <a:pt x="600662" y="510540"/>
                  </a:lnTo>
                  <a:lnTo>
                    <a:pt x="651693" y="510540"/>
                  </a:lnTo>
                  <a:lnTo>
                    <a:pt x="645390" y="501650"/>
                  </a:lnTo>
                  <a:lnTo>
                    <a:pt x="637320" y="494030"/>
                  </a:lnTo>
                  <a:lnTo>
                    <a:pt x="618425" y="483870"/>
                  </a:lnTo>
                  <a:lnTo>
                    <a:pt x="597840" y="480060"/>
                  </a:lnTo>
                  <a:close/>
                </a:path>
                <a:path w="960119" h="869950" extrusionOk="0">
                  <a:moveTo>
                    <a:pt x="659531" y="600710"/>
                  </a:moveTo>
                  <a:lnTo>
                    <a:pt x="598136" y="600710"/>
                  </a:lnTo>
                  <a:lnTo>
                    <a:pt x="610394" y="601980"/>
                  </a:lnTo>
                  <a:lnTo>
                    <a:pt x="622598" y="607060"/>
                  </a:lnTo>
                  <a:lnTo>
                    <a:pt x="634792" y="617220"/>
                  </a:lnTo>
                  <a:lnTo>
                    <a:pt x="641932" y="629920"/>
                  </a:lnTo>
                  <a:lnTo>
                    <a:pt x="644828" y="643890"/>
                  </a:lnTo>
                  <a:lnTo>
                    <a:pt x="644294" y="660400"/>
                  </a:lnTo>
                  <a:lnTo>
                    <a:pt x="674827" y="660400"/>
                  </a:lnTo>
                  <a:lnTo>
                    <a:pt x="674442" y="637540"/>
                  </a:lnTo>
                  <a:lnTo>
                    <a:pt x="669313" y="617220"/>
                  </a:lnTo>
                  <a:lnTo>
                    <a:pt x="659531" y="600710"/>
                  </a:lnTo>
                  <a:close/>
                </a:path>
                <a:path w="960119" h="869950" extrusionOk="0">
                  <a:moveTo>
                    <a:pt x="764845" y="466090"/>
                  </a:moveTo>
                  <a:lnTo>
                    <a:pt x="734323" y="466090"/>
                  </a:lnTo>
                  <a:lnTo>
                    <a:pt x="734323" y="660400"/>
                  </a:lnTo>
                  <a:lnTo>
                    <a:pt x="764845" y="660400"/>
                  </a:lnTo>
                  <a:lnTo>
                    <a:pt x="764845" y="466090"/>
                  </a:lnTo>
                  <a:close/>
                </a:path>
                <a:path w="960119" h="869950" extrusionOk="0">
                  <a:moveTo>
                    <a:pt x="352192" y="510540"/>
                  </a:moveTo>
                  <a:lnTo>
                    <a:pt x="300252" y="510540"/>
                  </a:lnTo>
                  <a:lnTo>
                    <a:pt x="311756" y="513080"/>
                  </a:lnTo>
                  <a:lnTo>
                    <a:pt x="321197" y="519430"/>
                  </a:lnTo>
                  <a:lnTo>
                    <a:pt x="327578" y="529590"/>
                  </a:lnTo>
                  <a:lnTo>
                    <a:pt x="329906" y="541020"/>
                  </a:lnTo>
                  <a:lnTo>
                    <a:pt x="327417" y="552450"/>
                  </a:lnTo>
                  <a:lnTo>
                    <a:pt x="320744" y="561340"/>
                  </a:lnTo>
                  <a:lnTo>
                    <a:pt x="310961" y="568960"/>
                  </a:lnTo>
                  <a:lnTo>
                    <a:pt x="299142" y="570230"/>
                  </a:lnTo>
                  <a:lnTo>
                    <a:pt x="351504" y="570230"/>
                  </a:lnTo>
                  <a:lnTo>
                    <a:pt x="356842" y="558800"/>
                  </a:lnTo>
                  <a:lnTo>
                    <a:pt x="359711" y="546100"/>
                  </a:lnTo>
                  <a:lnTo>
                    <a:pt x="359224" y="532130"/>
                  </a:lnTo>
                  <a:lnTo>
                    <a:pt x="356602" y="520700"/>
                  </a:lnTo>
                  <a:lnTo>
                    <a:pt x="352192" y="510540"/>
                  </a:lnTo>
                  <a:close/>
                </a:path>
                <a:path w="960119" h="869950" extrusionOk="0">
                  <a:moveTo>
                    <a:pt x="651693" y="510540"/>
                  </a:moveTo>
                  <a:lnTo>
                    <a:pt x="600662" y="510540"/>
                  </a:lnTo>
                  <a:lnTo>
                    <a:pt x="612113" y="513080"/>
                  </a:lnTo>
                  <a:lnTo>
                    <a:pt x="621449" y="519430"/>
                  </a:lnTo>
                  <a:lnTo>
                    <a:pt x="627688" y="529590"/>
                  </a:lnTo>
                  <a:lnTo>
                    <a:pt x="629844" y="541020"/>
                  </a:lnTo>
                  <a:lnTo>
                    <a:pt x="627274" y="552450"/>
                  </a:lnTo>
                  <a:lnTo>
                    <a:pt x="620686" y="561340"/>
                  </a:lnTo>
                  <a:lnTo>
                    <a:pt x="611104" y="567690"/>
                  </a:lnTo>
                  <a:lnTo>
                    <a:pt x="599552" y="570230"/>
                  </a:lnTo>
                  <a:lnTo>
                    <a:pt x="651527" y="570230"/>
                  </a:lnTo>
                  <a:lnTo>
                    <a:pt x="656879" y="558800"/>
                  </a:lnTo>
                  <a:lnTo>
                    <a:pt x="659682" y="546100"/>
                  </a:lnTo>
                  <a:lnTo>
                    <a:pt x="659006" y="530860"/>
                  </a:lnTo>
                  <a:lnTo>
                    <a:pt x="656231" y="520700"/>
                  </a:lnTo>
                  <a:lnTo>
                    <a:pt x="651693" y="510540"/>
                  </a:lnTo>
                  <a:close/>
                </a:path>
                <a:path w="960119" h="869950" extrusionOk="0">
                  <a:moveTo>
                    <a:pt x="358781" y="374650"/>
                  </a:moveTo>
                  <a:lnTo>
                    <a:pt x="299251" y="374650"/>
                  </a:lnTo>
                  <a:lnTo>
                    <a:pt x="311455" y="377190"/>
                  </a:lnTo>
                  <a:lnTo>
                    <a:pt x="323571" y="382270"/>
                  </a:lnTo>
                  <a:lnTo>
                    <a:pt x="335368" y="392430"/>
                  </a:lnTo>
                  <a:lnTo>
                    <a:pt x="342183" y="405130"/>
                  </a:lnTo>
                  <a:lnTo>
                    <a:pt x="344898" y="419100"/>
                  </a:lnTo>
                  <a:lnTo>
                    <a:pt x="344397" y="435610"/>
                  </a:lnTo>
                  <a:lnTo>
                    <a:pt x="764845" y="435610"/>
                  </a:lnTo>
                  <a:lnTo>
                    <a:pt x="764845" y="434340"/>
                  </a:lnTo>
                  <a:lnTo>
                    <a:pt x="374857" y="434340"/>
                  </a:lnTo>
                  <a:lnTo>
                    <a:pt x="374494" y="412750"/>
                  </a:lnTo>
                  <a:lnTo>
                    <a:pt x="369339" y="392430"/>
                  </a:lnTo>
                  <a:lnTo>
                    <a:pt x="358781" y="374650"/>
                  </a:lnTo>
                  <a:close/>
                </a:path>
                <a:path w="960119" h="869950" extrusionOk="0">
                  <a:moveTo>
                    <a:pt x="298697" y="255270"/>
                  </a:moveTo>
                  <a:lnTo>
                    <a:pt x="278284" y="259080"/>
                  </a:lnTo>
                  <a:lnTo>
                    <a:pt x="259929" y="270510"/>
                  </a:lnTo>
                  <a:lnTo>
                    <a:pt x="245674" y="289560"/>
                  </a:lnTo>
                  <a:lnTo>
                    <a:pt x="240431" y="309880"/>
                  </a:lnTo>
                  <a:lnTo>
                    <a:pt x="244240" y="332740"/>
                  </a:lnTo>
                  <a:lnTo>
                    <a:pt x="257144" y="359410"/>
                  </a:lnTo>
                  <a:lnTo>
                    <a:pt x="241108" y="374650"/>
                  </a:lnTo>
                  <a:lnTo>
                    <a:pt x="230656" y="392430"/>
                  </a:lnTo>
                  <a:lnTo>
                    <a:pt x="225487" y="412750"/>
                  </a:lnTo>
                  <a:lnTo>
                    <a:pt x="225302" y="434340"/>
                  </a:lnTo>
                  <a:lnTo>
                    <a:pt x="255518" y="434340"/>
                  </a:lnTo>
                  <a:lnTo>
                    <a:pt x="254912" y="420370"/>
                  </a:lnTo>
                  <a:lnTo>
                    <a:pt x="257399" y="406400"/>
                  </a:lnTo>
                  <a:lnTo>
                    <a:pt x="263873" y="393700"/>
                  </a:lnTo>
                  <a:lnTo>
                    <a:pt x="275174" y="383540"/>
                  </a:lnTo>
                  <a:lnTo>
                    <a:pt x="287108" y="377190"/>
                  </a:lnTo>
                  <a:lnTo>
                    <a:pt x="299251" y="374650"/>
                  </a:lnTo>
                  <a:lnTo>
                    <a:pt x="358781" y="374650"/>
                  </a:lnTo>
                  <a:lnTo>
                    <a:pt x="342209" y="358140"/>
                  </a:lnTo>
                  <a:lnTo>
                    <a:pt x="350915" y="346710"/>
                  </a:lnTo>
                  <a:lnTo>
                    <a:pt x="351508" y="345440"/>
                  </a:lnTo>
                  <a:lnTo>
                    <a:pt x="300011" y="345440"/>
                  </a:lnTo>
                  <a:lnTo>
                    <a:pt x="288476" y="342900"/>
                  </a:lnTo>
                  <a:lnTo>
                    <a:pt x="278953" y="336550"/>
                  </a:lnTo>
                  <a:lnTo>
                    <a:pt x="272451" y="327660"/>
                  </a:lnTo>
                  <a:lnTo>
                    <a:pt x="269981" y="316230"/>
                  </a:lnTo>
                  <a:lnTo>
                    <a:pt x="272300" y="303530"/>
                  </a:lnTo>
                  <a:lnTo>
                    <a:pt x="278818" y="294640"/>
                  </a:lnTo>
                  <a:lnTo>
                    <a:pt x="288502" y="288290"/>
                  </a:lnTo>
                  <a:lnTo>
                    <a:pt x="300315" y="285750"/>
                  </a:lnTo>
                  <a:lnTo>
                    <a:pt x="352193" y="285750"/>
                  </a:lnTo>
                  <a:lnTo>
                    <a:pt x="346001" y="276860"/>
                  </a:lnTo>
                  <a:lnTo>
                    <a:pt x="338031" y="269240"/>
                  </a:lnTo>
                  <a:lnTo>
                    <a:pt x="319252" y="259080"/>
                  </a:lnTo>
                  <a:lnTo>
                    <a:pt x="298697" y="255270"/>
                  </a:lnTo>
                  <a:close/>
                </a:path>
                <a:path w="960119" h="869950" extrusionOk="0">
                  <a:moveTo>
                    <a:pt x="465587" y="241300"/>
                  </a:moveTo>
                  <a:lnTo>
                    <a:pt x="434426" y="241300"/>
                  </a:lnTo>
                  <a:lnTo>
                    <a:pt x="434426" y="434340"/>
                  </a:lnTo>
                  <a:lnTo>
                    <a:pt x="465587" y="434340"/>
                  </a:lnTo>
                  <a:lnTo>
                    <a:pt x="465587" y="241300"/>
                  </a:lnTo>
                  <a:close/>
                </a:path>
                <a:path w="960119" h="869950" extrusionOk="0">
                  <a:moveTo>
                    <a:pt x="825503" y="330200"/>
                  </a:moveTo>
                  <a:lnTo>
                    <a:pt x="734658" y="330200"/>
                  </a:lnTo>
                  <a:lnTo>
                    <a:pt x="734658" y="434340"/>
                  </a:lnTo>
                  <a:lnTo>
                    <a:pt x="764845" y="434340"/>
                  </a:lnTo>
                  <a:lnTo>
                    <a:pt x="764845" y="331470"/>
                  </a:lnTo>
                  <a:lnTo>
                    <a:pt x="825503" y="331470"/>
                  </a:lnTo>
                  <a:lnTo>
                    <a:pt x="825503" y="330200"/>
                  </a:lnTo>
                  <a:close/>
                </a:path>
                <a:path w="960119" h="869950" extrusionOk="0">
                  <a:moveTo>
                    <a:pt x="600526" y="241300"/>
                  </a:moveTo>
                  <a:lnTo>
                    <a:pt x="569888" y="241300"/>
                  </a:lnTo>
                  <a:lnTo>
                    <a:pt x="570014" y="254000"/>
                  </a:lnTo>
                  <a:lnTo>
                    <a:pt x="570091" y="259080"/>
                  </a:lnTo>
                  <a:lnTo>
                    <a:pt x="570188" y="279400"/>
                  </a:lnTo>
                  <a:lnTo>
                    <a:pt x="579456" y="322580"/>
                  </a:lnTo>
                  <a:lnTo>
                    <a:pt x="607719" y="330200"/>
                  </a:lnTo>
                  <a:lnTo>
                    <a:pt x="614881" y="330200"/>
                  </a:lnTo>
                  <a:lnTo>
                    <a:pt x="614881" y="381000"/>
                  </a:lnTo>
                  <a:lnTo>
                    <a:pt x="617677" y="386080"/>
                  </a:lnTo>
                  <a:lnTo>
                    <a:pt x="630766" y="392430"/>
                  </a:lnTo>
                  <a:lnTo>
                    <a:pt x="636441" y="389890"/>
                  </a:lnTo>
                  <a:lnTo>
                    <a:pt x="641226" y="384810"/>
                  </a:lnTo>
                  <a:lnTo>
                    <a:pt x="663303" y="363220"/>
                  </a:lnTo>
                  <a:lnTo>
                    <a:pt x="674193" y="353060"/>
                  </a:lnTo>
                  <a:lnTo>
                    <a:pt x="684806" y="341630"/>
                  </a:lnTo>
                  <a:lnTo>
                    <a:pt x="689149" y="337820"/>
                  </a:lnTo>
                  <a:lnTo>
                    <a:pt x="647016" y="337820"/>
                  </a:lnTo>
                  <a:lnTo>
                    <a:pt x="644870" y="336550"/>
                  </a:lnTo>
                  <a:lnTo>
                    <a:pt x="644870" y="326390"/>
                  </a:lnTo>
                  <a:lnTo>
                    <a:pt x="644066" y="312420"/>
                  </a:lnTo>
                  <a:lnTo>
                    <a:pt x="640568" y="304800"/>
                  </a:lnTo>
                  <a:lnTo>
                    <a:pt x="632721" y="300990"/>
                  </a:lnTo>
                  <a:lnTo>
                    <a:pt x="600526" y="300990"/>
                  </a:lnTo>
                  <a:lnTo>
                    <a:pt x="600526" y="241300"/>
                  </a:lnTo>
                  <a:close/>
                </a:path>
                <a:path w="960119" h="869950" extrusionOk="0">
                  <a:moveTo>
                    <a:pt x="352193" y="285750"/>
                  </a:moveTo>
                  <a:lnTo>
                    <a:pt x="300315" y="285750"/>
                  </a:lnTo>
                  <a:lnTo>
                    <a:pt x="311813" y="288290"/>
                  </a:lnTo>
                  <a:lnTo>
                    <a:pt x="321240" y="294640"/>
                  </a:lnTo>
                  <a:lnTo>
                    <a:pt x="327601" y="303530"/>
                  </a:lnTo>
                  <a:lnTo>
                    <a:pt x="329906" y="316230"/>
                  </a:lnTo>
                  <a:lnTo>
                    <a:pt x="327486" y="327660"/>
                  </a:lnTo>
                  <a:lnTo>
                    <a:pt x="321025" y="336550"/>
                  </a:lnTo>
                  <a:lnTo>
                    <a:pt x="311531" y="342900"/>
                  </a:lnTo>
                  <a:lnTo>
                    <a:pt x="300011" y="345440"/>
                  </a:lnTo>
                  <a:lnTo>
                    <a:pt x="351508" y="345440"/>
                  </a:lnTo>
                  <a:lnTo>
                    <a:pt x="356846" y="334010"/>
                  </a:lnTo>
                  <a:lnTo>
                    <a:pt x="359712" y="321310"/>
                  </a:lnTo>
                  <a:lnTo>
                    <a:pt x="359224" y="307340"/>
                  </a:lnTo>
                  <a:lnTo>
                    <a:pt x="356602" y="295910"/>
                  </a:lnTo>
                  <a:lnTo>
                    <a:pt x="352193" y="285750"/>
                  </a:lnTo>
                  <a:close/>
                </a:path>
                <a:path w="960119" h="869950" extrusionOk="0">
                  <a:moveTo>
                    <a:pt x="687287" y="299720"/>
                  </a:moveTo>
                  <a:lnTo>
                    <a:pt x="680565" y="302260"/>
                  </a:lnTo>
                  <a:lnTo>
                    <a:pt x="674649" y="309880"/>
                  </a:lnTo>
                  <a:lnTo>
                    <a:pt x="667867" y="316230"/>
                  </a:lnTo>
                  <a:lnTo>
                    <a:pt x="660951" y="323850"/>
                  </a:lnTo>
                  <a:lnTo>
                    <a:pt x="647016" y="337820"/>
                  </a:lnTo>
                  <a:lnTo>
                    <a:pt x="689149" y="337820"/>
                  </a:lnTo>
                  <a:lnTo>
                    <a:pt x="690597" y="336550"/>
                  </a:lnTo>
                  <a:lnTo>
                    <a:pt x="696783" y="332740"/>
                  </a:lnTo>
                  <a:lnTo>
                    <a:pt x="703667" y="330200"/>
                  </a:lnTo>
                  <a:lnTo>
                    <a:pt x="925416" y="330200"/>
                  </a:lnTo>
                  <a:lnTo>
                    <a:pt x="940275" y="328930"/>
                  </a:lnTo>
                  <a:lnTo>
                    <a:pt x="951035" y="321310"/>
                  </a:lnTo>
                  <a:lnTo>
                    <a:pt x="957579" y="311150"/>
                  </a:lnTo>
                  <a:lnTo>
                    <a:pt x="959189" y="300990"/>
                  </a:lnTo>
                  <a:lnTo>
                    <a:pt x="751842" y="300990"/>
                  </a:lnTo>
                  <a:lnTo>
                    <a:pt x="687287" y="299720"/>
                  </a:lnTo>
                  <a:close/>
                </a:path>
                <a:path w="960119" h="869950" extrusionOk="0">
                  <a:moveTo>
                    <a:pt x="726386" y="330200"/>
                  </a:moveTo>
                  <a:lnTo>
                    <a:pt x="711549" y="330200"/>
                  </a:lnTo>
                  <a:lnTo>
                    <a:pt x="718878" y="331470"/>
                  </a:lnTo>
                  <a:lnTo>
                    <a:pt x="726386" y="330200"/>
                  </a:lnTo>
                  <a:close/>
                </a:path>
                <a:path w="960119" h="869950" extrusionOk="0">
                  <a:moveTo>
                    <a:pt x="959192" y="30480"/>
                  </a:moveTo>
                  <a:lnTo>
                    <a:pt x="929249" y="30480"/>
                  </a:lnTo>
                  <a:lnTo>
                    <a:pt x="929249" y="300990"/>
                  </a:lnTo>
                  <a:lnTo>
                    <a:pt x="959189" y="300990"/>
                  </a:lnTo>
                  <a:lnTo>
                    <a:pt x="959792" y="297180"/>
                  </a:lnTo>
                  <a:lnTo>
                    <a:pt x="959792" y="34290"/>
                  </a:lnTo>
                  <a:lnTo>
                    <a:pt x="959192" y="30480"/>
                  </a:lnTo>
                  <a:close/>
                </a:path>
              </a:pathLst>
            </a:custGeom>
            <a:solidFill>
              <a:srgbClr val="F79A2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pic>
          <p:nvPicPr>
            <p:cNvPr id="292" name="Google Shape;292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86937" y="3548997"/>
              <a:ext cx="209962" cy="1236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3" name="Google Shape;293;p9"/>
          <p:cNvSpPr/>
          <p:nvPr/>
        </p:nvSpPr>
        <p:spPr>
          <a:xfrm>
            <a:off x="7851521" y="3446773"/>
            <a:ext cx="864869" cy="864869"/>
          </a:xfrm>
          <a:custGeom>
            <a:avLst/>
            <a:gdLst/>
            <a:ahLst/>
            <a:cxnLst/>
            <a:rect l="l" t="t" r="r" b="b"/>
            <a:pathLst>
              <a:path w="864870" h="864870" extrusionOk="0">
                <a:moveTo>
                  <a:pt x="110832" y="446735"/>
                </a:moveTo>
                <a:lnTo>
                  <a:pt x="55765" y="446735"/>
                </a:lnTo>
                <a:lnTo>
                  <a:pt x="55765" y="473481"/>
                </a:lnTo>
                <a:lnTo>
                  <a:pt x="110832" y="473481"/>
                </a:lnTo>
                <a:lnTo>
                  <a:pt x="110832" y="446735"/>
                </a:lnTo>
                <a:close/>
              </a:path>
              <a:path w="864870" h="864870" extrusionOk="0">
                <a:moveTo>
                  <a:pt x="110896" y="782142"/>
                </a:moveTo>
                <a:lnTo>
                  <a:pt x="56121" y="782142"/>
                </a:lnTo>
                <a:lnTo>
                  <a:pt x="56121" y="809002"/>
                </a:lnTo>
                <a:lnTo>
                  <a:pt x="110896" y="809002"/>
                </a:lnTo>
                <a:lnTo>
                  <a:pt x="110896" y="782142"/>
                </a:lnTo>
                <a:close/>
              </a:path>
              <a:path w="864870" h="864870" extrusionOk="0">
                <a:moveTo>
                  <a:pt x="110896" y="614337"/>
                </a:moveTo>
                <a:lnTo>
                  <a:pt x="55968" y="614337"/>
                </a:lnTo>
                <a:lnTo>
                  <a:pt x="55968" y="641197"/>
                </a:lnTo>
                <a:lnTo>
                  <a:pt x="110896" y="641197"/>
                </a:lnTo>
                <a:lnTo>
                  <a:pt x="110896" y="614337"/>
                </a:lnTo>
                <a:close/>
              </a:path>
              <a:path w="864870" h="864870" extrusionOk="0">
                <a:moveTo>
                  <a:pt x="334289" y="167309"/>
                </a:moveTo>
                <a:lnTo>
                  <a:pt x="307403" y="167309"/>
                </a:lnTo>
                <a:lnTo>
                  <a:pt x="307403" y="194373"/>
                </a:lnTo>
                <a:lnTo>
                  <a:pt x="334289" y="194373"/>
                </a:lnTo>
                <a:lnTo>
                  <a:pt x="334289" y="167309"/>
                </a:lnTo>
                <a:close/>
              </a:path>
              <a:path w="864870" h="864870" extrusionOk="0">
                <a:moveTo>
                  <a:pt x="390182" y="167284"/>
                </a:moveTo>
                <a:lnTo>
                  <a:pt x="363232" y="167284"/>
                </a:lnTo>
                <a:lnTo>
                  <a:pt x="363232" y="194094"/>
                </a:lnTo>
                <a:lnTo>
                  <a:pt x="390182" y="194094"/>
                </a:lnTo>
                <a:lnTo>
                  <a:pt x="390182" y="167284"/>
                </a:lnTo>
                <a:close/>
              </a:path>
              <a:path w="864870" h="864870" extrusionOk="0">
                <a:moveTo>
                  <a:pt x="446036" y="111506"/>
                </a:moveTo>
                <a:lnTo>
                  <a:pt x="307505" y="111506"/>
                </a:lnTo>
                <a:lnTo>
                  <a:pt x="307505" y="138417"/>
                </a:lnTo>
                <a:lnTo>
                  <a:pt x="446036" y="138417"/>
                </a:lnTo>
                <a:lnTo>
                  <a:pt x="446036" y="111506"/>
                </a:lnTo>
                <a:close/>
              </a:path>
              <a:path w="864870" h="864870" extrusionOk="0">
                <a:moveTo>
                  <a:pt x="446074" y="167411"/>
                </a:moveTo>
                <a:lnTo>
                  <a:pt x="419227" y="167411"/>
                </a:lnTo>
                <a:lnTo>
                  <a:pt x="419227" y="194246"/>
                </a:lnTo>
                <a:lnTo>
                  <a:pt x="446074" y="194246"/>
                </a:lnTo>
                <a:lnTo>
                  <a:pt x="446074" y="167411"/>
                </a:lnTo>
                <a:close/>
              </a:path>
              <a:path w="864870" h="864870" extrusionOk="0">
                <a:moveTo>
                  <a:pt x="864247" y="193040"/>
                </a:moveTo>
                <a:lnTo>
                  <a:pt x="862215" y="160020"/>
                </a:lnTo>
                <a:lnTo>
                  <a:pt x="851420" y="139700"/>
                </a:lnTo>
                <a:lnTo>
                  <a:pt x="848715" y="134620"/>
                </a:lnTo>
                <a:lnTo>
                  <a:pt x="836574" y="126123"/>
                </a:lnTo>
                <a:lnTo>
                  <a:pt x="836574" y="189230"/>
                </a:lnTo>
                <a:lnTo>
                  <a:pt x="826401" y="279400"/>
                </a:lnTo>
                <a:lnTo>
                  <a:pt x="821448" y="325120"/>
                </a:lnTo>
                <a:lnTo>
                  <a:pt x="814870" y="383540"/>
                </a:lnTo>
                <a:lnTo>
                  <a:pt x="795185" y="414020"/>
                </a:lnTo>
                <a:lnTo>
                  <a:pt x="793991" y="374650"/>
                </a:lnTo>
                <a:lnTo>
                  <a:pt x="783310" y="340360"/>
                </a:lnTo>
                <a:lnTo>
                  <a:pt x="767600" y="319290"/>
                </a:lnTo>
                <a:lnTo>
                  <a:pt x="767600" y="417830"/>
                </a:lnTo>
                <a:lnTo>
                  <a:pt x="597839" y="417830"/>
                </a:lnTo>
                <a:lnTo>
                  <a:pt x="599363" y="403860"/>
                </a:lnTo>
                <a:lnTo>
                  <a:pt x="600671" y="389890"/>
                </a:lnTo>
                <a:lnTo>
                  <a:pt x="602526" y="375920"/>
                </a:lnTo>
                <a:lnTo>
                  <a:pt x="619277" y="337820"/>
                </a:lnTo>
                <a:lnTo>
                  <a:pt x="666661" y="308610"/>
                </a:lnTo>
                <a:lnTo>
                  <a:pt x="694677" y="307340"/>
                </a:lnTo>
                <a:lnTo>
                  <a:pt x="723671" y="317500"/>
                </a:lnTo>
                <a:lnTo>
                  <a:pt x="746518" y="335280"/>
                </a:lnTo>
                <a:lnTo>
                  <a:pt x="761669" y="359410"/>
                </a:lnTo>
                <a:lnTo>
                  <a:pt x="767562" y="388620"/>
                </a:lnTo>
                <a:lnTo>
                  <a:pt x="767600" y="417830"/>
                </a:lnTo>
                <a:lnTo>
                  <a:pt x="767600" y="319290"/>
                </a:lnTo>
                <a:lnTo>
                  <a:pt x="762482" y="312420"/>
                </a:lnTo>
                <a:lnTo>
                  <a:pt x="755472" y="307340"/>
                </a:lnTo>
                <a:lnTo>
                  <a:pt x="730923" y="289560"/>
                </a:lnTo>
                <a:lnTo>
                  <a:pt x="737069" y="279400"/>
                </a:lnTo>
                <a:lnTo>
                  <a:pt x="747814" y="261620"/>
                </a:lnTo>
                <a:lnTo>
                  <a:pt x="753503" y="233680"/>
                </a:lnTo>
                <a:lnTo>
                  <a:pt x="748004" y="208280"/>
                </a:lnTo>
                <a:lnTo>
                  <a:pt x="738212" y="195580"/>
                </a:lnTo>
                <a:lnTo>
                  <a:pt x="731354" y="186690"/>
                </a:lnTo>
                <a:lnTo>
                  <a:pt x="725741" y="183197"/>
                </a:lnTo>
                <a:lnTo>
                  <a:pt x="725741" y="237490"/>
                </a:lnTo>
                <a:lnTo>
                  <a:pt x="722337" y="254000"/>
                </a:lnTo>
                <a:lnTo>
                  <a:pt x="713320" y="266700"/>
                </a:lnTo>
                <a:lnTo>
                  <a:pt x="700049" y="275590"/>
                </a:lnTo>
                <a:lnTo>
                  <a:pt x="683920" y="279400"/>
                </a:lnTo>
                <a:lnTo>
                  <a:pt x="667588" y="275590"/>
                </a:lnTo>
                <a:lnTo>
                  <a:pt x="654215" y="266700"/>
                </a:lnTo>
                <a:lnTo>
                  <a:pt x="645223" y="252730"/>
                </a:lnTo>
                <a:lnTo>
                  <a:pt x="641997" y="237490"/>
                </a:lnTo>
                <a:lnTo>
                  <a:pt x="645388" y="220980"/>
                </a:lnTo>
                <a:lnTo>
                  <a:pt x="654392" y="207010"/>
                </a:lnTo>
                <a:lnTo>
                  <a:pt x="667651" y="198120"/>
                </a:lnTo>
                <a:lnTo>
                  <a:pt x="683793" y="195580"/>
                </a:lnTo>
                <a:lnTo>
                  <a:pt x="700138" y="198120"/>
                </a:lnTo>
                <a:lnTo>
                  <a:pt x="713511" y="208280"/>
                </a:lnTo>
                <a:lnTo>
                  <a:pt x="722515" y="220980"/>
                </a:lnTo>
                <a:lnTo>
                  <a:pt x="725741" y="237490"/>
                </a:lnTo>
                <a:lnTo>
                  <a:pt x="725741" y="183197"/>
                </a:lnTo>
                <a:lnTo>
                  <a:pt x="708952" y="172720"/>
                </a:lnTo>
                <a:lnTo>
                  <a:pt x="683793" y="167640"/>
                </a:lnTo>
                <a:lnTo>
                  <a:pt x="658660" y="172720"/>
                </a:lnTo>
                <a:lnTo>
                  <a:pt x="636333" y="186690"/>
                </a:lnTo>
                <a:lnTo>
                  <a:pt x="619709" y="208280"/>
                </a:lnTo>
                <a:lnTo>
                  <a:pt x="614222" y="233680"/>
                </a:lnTo>
                <a:lnTo>
                  <a:pt x="619925" y="261620"/>
                </a:lnTo>
                <a:lnTo>
                  <a:pt x="636841" y="289560"/>
                </a:lnTo>
                <a:lnTo>
                  <a:pt x="603859" y="313690"/>
                </a:lnTo>
                <a:lnTo>
                  <a:pt x="582980" y="342900"/>
                </a:lnTo>
                <a:lnTo>
                  <a:pt x="572973" y="377190"/>
                </a:lnTo>
                <a:lnTo>
                  <a:pt x="572541" y="416560"/>
                </a:lnTo>
                <a:lnTo>
                  <a:pt x="571093" y="417830"/>
                </a:lnTo>
                <a:lnTo>
                  <a:pt x="570839" y="419100"/>
                </a:lnTo>
                <a:lnTo>
                  <a:pt x="570674" y="419100"/>
                </a:lnTo>
                <a:lnTo>
                  <a:pt x="560019" y="417830"/>
                </a:lnTo>
                <a:lnTo>
                  <a:pt x="551078" y="421640"/>
                </a:lnTo>
                <a:lnTo>
                  <a:pt x="543280" y="427990"/>
                </a:lnTo>
                <a:lnTo>
                  <a:pt x="536054" y="435610"/>
                </a:lnTo>
                <a:lnTo>
                  <a:pt x="527507" y="444500"/>
                </a:lnTo>
                <a:lnTo>
                  <a:pt x="518756" y="453390"/>
                </a:lnTo>
                <a:lnTo>
                  <a:pt x="509854" y="461010"/>
                </a:lnTo>
                <a:lnTo>
                  <a:pt x="498754" y="472440"/>
                </a:lnTo>
                <a:lnTo>
                  <a:pt x="494296" y="473710"/>
                </a:lnTo>
                <a:lnTo>
                  <a:pt x="490143" y="472440"/>
                </a:lnTo>
                <a:lnTo>
                  <a:pt x="488594" y="467360"/>
                </a:lnTo>
                <a:lnTo>
                  <a:pt x="488480" y="462280"/>
                </a:lnTo>
                <a:lnTo>
                  <a:pt x="488353" y="454660"/>
                </a:lnTo>
                <a:lnTo>
                  <a:pt x="488353" y="419100"/>
                </a:lnTo>
                <a:lnTo>
                  <a:pt x="474522" y="419100"/>
                </a:lnTo>
                <a:lnTo>
                  <a:pt x="474522" y="499110"/>
                </a:lnTo>
                <a:lnTo>
                  <a:pt x="474395" y="572770"/>
                </a:lnTo>
                <a:lnTo>
                  <a:pt x="404914" y="572770"/>
                </a:lnTo>
                <a:lnTo>
                  <a:pt x="404914" y="613410"/>
                </a:lnTo>
                <a:lnTo>
                  <a:pt x="251548" y="613410"/>
                </a:lnTo>
                <a:lnTo>
                  <a:pt x="251548" y="474980"/>
                </a:lnTo>
                <a:lnTo>
                  <a:pt x="251548" y="445770"/>
                </a:lnTo>
                <a:lnTo>
                  <a:pt x="251548" y="336550"/>
                </a:lnTo>
                <a:lnTo>
                  <a:pt x="261620" y="335280"/>
                </a:lnTo>
                <a:lnTo>
                  <a:pt x="270510" y="336550"/>
                </a:lnTo>
                <a:lnTo>
                  <a:pt x="278472" y="340360"/>
                </a:lnTo>
                <a:lnTo>
                  <a:pt x="285711" y="346710"/>
                </a:lnTo>
                <a:lnTo>
                  <a:pt x="293293" y="355600"/>
                </a:lnTo>
                <a:lnTo>
                  <a:pt x="301282" y="363220"/>
                </a:lnTo>
                <a:lnTo>
                  <a:pt x="335368" y="389890"/>
                </a:lnTo>
                <a:lnTo>
                  <a:pt x="345262" y="391160"/>
                </a:lnTo>
                <a:lnTo>
                  <a:pt x="355803" y="388620"/>
                </a:lnTo>
                <a:lnTo>
                  <a:pt x="376631" y="355600"/>
                </a:lnTo>
                <a:lnTo>
                  <a:pt x="376631" y="335280"/>
                </a:lnTo>
                <a:lnTo>
                  <a:pt x="379488" y="335280"/>
                </a:lnTo>
                <a:lnTo>
                  <a:pt x="384365" y="377190"/>
                </a:lnTo>
                <a:lnTo>
                  <a:pt x="384746" y="383540"/>
                </a:lnTo>
                <a:lnTo>
                  <a:pt x="385965" y="391160"/>
                </a:lnTo>
                <a:lnTo>
                  <a:pt x="394017" y="412750"/>
                </a:lnTo>
                <a:lnTo>
                  <a:pt x="408571" y="430530"/>
                </a:lnTo>
                <a:lnTo>
                  <a:pt x="428332" y="441960"/>
                </a:lnTo>
                <a:lnTo>
                  <a:pt x="451993" y="447040"/>
                </a:lnTo>
                <a:lnTo>
                  <a:pt x="460451" y="447040"/>
                </a:lnTo>
                <a:lnTo>
                  <a:pt x="460451" y="454660"/>
                </a:lnTo>
                <a:lnTo>
                  <a:pt x="459320" y="462280"/>
                </a:lnTo>
                <a:lnTo>
                  <a:pt x="462356" y="477520"/>
                </a:lnTo>
                <a:lnTo>
                  <a:pt x="465112" y="485140"/>
                </a:lnTo>
                <a:lnTo>
                  <a:pt x="472859" y="495300"/>
                </a:lnTo>
                <a:lnTo>
                  <a:pt x="474522" y="499110"/>
                </a:lnTo>
                <a:lnTo>
                  <a:pt x="474522" y="419100"/>
                </a:lnTo>
                <a:lnTo>
                  <a:pt x="453745" y="419100"/>
                </a:lnTo>
                <a:lnTo>
                  <a:pt x="438111" y="416560"/>
                </a:lnTo>
                <a:lnTo>
                  <a:pt x="425805" y="408940"/>
                </a:lnTo>
                <a:lnTo>
                  <a:pt x="417296" y="397510"/>
                </a:lnTo>
                <a:lnTo>
                  <a:pt x="413067" y="382270"/>
                </a:lnTo>
                <a:lnTo>
                  <a:pt x="407758" y="335280"/>
                </a:lnTo>
                <a:lnTo>
                  <a:pt x="423621" y="334010"/>
                </a:lnTo>
                <a:lnTo>
                  <a:pt x="437946" y="330200"/>
                </a:lnTo>
                <a:lnTo>
                  <a:pt x="470865" y="302260"/>
                </a:lnTo>
                <a:lnTo>
                  <a:pt x="481304" y="261620"/>
                </a:lnTo>
                <a:lnTo>
                  <a:pt x="484352" y="232410"/>
                </a:lnTo>
                <a:lnTo>
                  <a:pt x="487514" y="203200"/>
                </a:lnTo>
                <a:lnTo>
                  <a:pt x="494144" y="143510"/>
                </a:lnTo>
                <a:lnTo>
                  <a:pt x="494804" y="142240"/>
                </a:lnTo>
                <a:lnTo>
                  <a:pt x="495376" y="139700"/>
                </a:lnTo>
                <a:lnTo>
                  <a:pt x="792949" y="139700"/>
                </a:lnTo>
                <a:lnTo>
                  <a:pt x="813511" y="143510"/>
                </a:lnTo>
                <a:lnTo>
                  <a:pt x="827887" y="152400"/>
                </a:lnTo>
                <a:lnTo>
                  <a:pt x="835698" y="168910"/>
                </a:lnTo>
                <a:lnTo>
                  <a:pt x="836574" y="189230"/>
                </a:lnTo>
                <a:lnTo>
                  <a:pt x="836574" y="126123"/>
                </a:lnTo>
                <a:lnTo>
                  <a:pt x="825131" y="118110"/>
                </a:lnTo>
                <a:lnTo>
                  <a:pt x="792899" y="111760"/>
                </a:lnTo>
                <a:lnTo>
                  <a:pt x="497814" y="111760"/>
                </a:lnTo>
                <a:lnTo>
                  <a:pt x="500621" y="85090"/>
                </a:lnTo>
                <a:lnTo>
                  <a:pt x="501637" y="77470"/>
                </a:lnTo>
                <a:lnTo>
                  <a:pt x="499452" y="48260"/>
                </a:lnTo>
                <a:lnTo>
                  <a:pt x="488784" y="27940"/>
                </a:lnTo>
                <a:lnTo>
                  <a:pt x="486117" y="22860"/>
                </a:lnTo>
                <a:lnTo>
                  <a:pt x="474002" y="13855"/>
                </a:lnTo>
                <a:lnTo>
                  <a:pt x="474002" y="73660"/>
                </a:lnTo>
                <a:lnTo>
                  <a:pt x="451853" y="270510"/>
                </a:lnTo>
                <a:lnTo>
                  <a:pt x="447675" y="285750"/>
                </a:lnTo>
                <a:lnTo>
                  <a:pt x="439242" y="297180"/>
                </a:lnTo>
                <a:lnTo>
                  <a:pt x="427189" y="304800"/>
                </a:lnTo>
                <a:lnTo>
                  <a:pt x="412165" y="307340"/>
                </a:lnTo>
                <a:lnTo>
                  <a:pt x="350088" y="307340"/>
                </a:lnTo>
                <a:lnTo>
                  <a:pt x="348703" y="308610"/>
                </a:lnTo>
                <a:lnTo>
                  <a:pt x="348627" y="346710"/>
                </a:lnTo>
                <a:lnTo>
                  <a:pt x="342836" y="361950"/>
                </a:lnTo>
                <a:lnTo>
                  <a:pt x="338328" y="360680"/>
                </a:lnTo>
                <a:lnTo>
                  <a:pt x="336207" y="358140"/>
                </a:lnTo>
                <a:lnTo>
                  <a:pt x="326199" y="349250"/>
                </a:lnTo>
                <a:lnTo>
                  <a:pt x="296748" y="318770"/>
                </a:lnTo>
                <a:lnTo>
                  <a:pt x="292417" y="288290"/>
                </a:lnTo>
                <a:lnTo>
                  <a:pt x="292290" y="281940"/>
                </a:lnTo>
                <a:lnTo>
                  <a:pt x="283298" y="233680"/>
                </a:lnTo>
                <a:lnTo>
                  <a:pt x="264833" y="206019"/>
                </a:lnTo>
                <a:lnTo>
                  <a:pt x="264833" y="295910"/>
                </a:lnTo>
                <a:lnTo>
                  <a:pt x="264756" y="307340"/>
                </a:lnTo>
                <a:lnTo>
                  <a:pt x="98564" y="307340"/>
                </a:lnTo>
                <a:lnTo>
                  <a:pt x="98704" y="302260"/>
                </a:lnTo>
                <a:lnTo>
                  <a:pt x="99936" y="259080"/>
                </a:lnTo>
                <a:lnTo>
                  <a:pt x="118364" y="223520"/>
                </a:lnTo>
                <a:lnTo>
                  <a:pt x="148450" y="201930"/>
                </a:lnTo>
                <a:lnTo>
                  <a:pt x="184785" y="195580"/>
                </a:lnTo>
                <a:lnTo>
                  <a:pt x="214807" y="201930"/>
                </a:lnTo>
                <a:lnTo>
                  <a:pt x="257289" y="243840"/>
                </a:lnTo>
                <a:lnTo>
                  <a:pt x="264833" y="295910"/>
                </a:lnTo>
                <a:lnTo>
                  <a:pt x="264833" y="206019"/>
                </a:lnTo>
                <a:lnTo>
                  <a:pt x="256082" y="196850"/>
                </a:lnTo>
                <a:lnTo>
                  <a:pt x="254292" y="195580"/>
                </a:lnTo>
                <a:lnTo>
                  <a:pt x="236321" y="182880"/>
                </a:lnTo>
                <a:lnTo>
                  <a:pt x="233832" y="180340"/>
                </a:lnTo>
                <a:lnTo>
                  <a:pt x="231292" y="179070"/>
                </a:lnTo>
                <a:lnTo>
                  <a:pt x="227888" y="177800"/>
                </a:lnTo>
                <a:lnTo>
                  <a:pt x="236080" y="167640"/>
                </a:lnTo>
                <a:lnTo>
                  <a:pt x="239153" y="163830"/>
                </a:lnTo>
                <a:lnTo>
                  <a:pt x="246875" y="148590"/>
                </a:lnTo>
                <a:lnTo>
                  <a:pt x="250609" y="132080"/>
                </a:lnTo>
                <a:lnTo>
                  <a:pt x="249897" y="114300"/>
                </a:lnTo>
                <a:lnTo>
                  <a:pt x="246672" y="101600"/>
                </a:lnTo>
                <a:lnTo>
                  <a:pt x="241363" y="90170"/>
                </a:lnTo>
                <a:lnTo>
                  <a:pt x="236740" y="83820"/>
                </a:lnTo>
                <a:lnTo>
                  <a:pt x="233972" y="80010"/>
                </a:lnTo>
                <a:lnTo>
                  <a:pt x="224523" y="71120"/>
                </a:lnTo>
                <a:lnTo>
                  <a:pt x="222973" y="70256"/>
                </a:lnTo>
                <a:lnTo>
                  <a:pt x="222973" y="125730"/>
                </a:lnTo>
                <a:lnTo>
                  <a:pt x="219633" y="142240"/>
                </a:lnTo>
                <a:lnTo>
                  <a:pt x="210642" y="154940"/>
                </a:lnTo>
                <a:lnTo>
                  <a:pt x="197408" y="163830"/>
                </a:lnTo>
                <a:lnTo>
                  <a:pt x="181305" y="167640"/>
                </a:lnTo>
                <a:lnTo>
                  <a:pt x="164947" y="163830"/>
                </a:lnTo>
                <a:lnTo>
                  <a:pt x="151549" y="154940"/>
                </a:lnTo>
                <a:lnTo>
                  <a:pt x="142506" y="142240"/>
                </a:lnTo>
                <a:lnTo>
                  <a:pt x="139242" y="125730"/>
                </a:lnTo>
                <a:lnTo>
                  <a:pt x="142671" y="109220"/>
                </a:lnTo>
                <a:lnTo>
                  <a:pt x="151841" y="95250"/>
                </a:lnTo>
                <a:lnTo>
                  <a:pt x="165354" y="86360"/>
                </a:lnTo>
                <a:lnTo>
                  <a:pt x="181787" y="83820"/>
                </a:lnTo>
                <a:lnTo>
                  <a:pt x="197840" y="87630"/>
                </a:lnTo>
                <a:lnTo>
                  <a:pt x="210959" y="96520"/>
                </a:lnTo>
                <a:lnTo>
                  <a:pt x="219786" y="109220"/>
                </a:lnTo>
                <a:lnTo>
                  <a:pt x="222973" y="125730"/>
                </a:lnTo>
                <a:lnTo>
                  <a:pt x="222973" y="70256"/>
                </a:lnTo>
                <a:lnTo>
                  <a:pt x="201968" y="58420"/>
                </a:lnTo>
                <a:lnTo>
                  <a:pt x="177419" y="55880"/>
                </a:lnTo>
                <a:lnTo>
                  <a:pt x="153352" y="60960"/>
                </a:lnTo>
                <a:lnTo>
                  <a:pt x="132219" y="76200"/>
                </a:lnTo>
                <a:lnTo>
                  <a:pt x="116471" y="97790"/>
                </a:lnTo>
                <a:lnTo>
                  <a:pt x="111493" y="123190"/>
                </a:lnTo>
                <a:lnTo>
                  <a:pt x="117297" y="149860"/>
                </a:lnTo>
                <a:lnTo>
                  <a:pt x="133896" y="177800"/>
                </a:lnTo>
                <a:lnTo>
                  <a:pt x="102374" y="200660"/>
                </a:lnTo>
                <a:lnTo>
                  <a:pt x="81597" y="228600"/>
                </a:lnTo>
                <a:lnTo>
                  <a:pt x="70942" y="262890"/>
                </a:lnTo>
                <a:lnTo>
                  <a:pt x="69773" y="302260"/>
                </a:lnTo>
                <a:lnTo>
                  <a:pt x="61810" y="295910"/>
                </a:lnTo>
                <a:lnTo>
                  <a:pt x="45415" y="229870"/>
                </a:lnTo>
                <a:lnTo>
                  <a:pt x="40551" y="186690"/>
                </a:lnTo>
                <a:lnTo>
                  <a:pt x="29972" y="90170"/>
                </a:lnTo>
                <a:lnTo>
                  <a:pt x="27952" y="73660"/>
                </a:lnTo>
                <a:lnTo>
                  <a:pt x="29210" y="55880"/>
                </a:lnTo>
                <a:lnTo>
                  <a:pt x="37096" y="40640"/>
                </a:lnTo>
                <a:lnTo>
                  <a:pt x="50558" y="31750"/>
                </a:lnTo>
                <a:lnTo>
                  <a:pt x="68618" y="27940"/>
                </a:lnTo>
                <a:lnTo>
                  <a:pt x="433349" y="27940"/>
                </a:lnTo>
                <a:lnTo>
                  <a:pt x="451167" y="31750"/>
                </a:lnTo>
                <a:lnTo>
                  <a:pt x="464591" y="40640"/>
                </a:lnTo>
                <a:lnTo>
                  <a:pt x="472567" y="54610"/>
                </a:lnTo>
                <a:lnTo>
                  <a:pt x="474002" y="73660"/>
                </a:lnTo>
                <a:lnTo>
                  <a:pt x="474002" y="13855"/>
                </a:lnTo>
                <a:lnTo>
                  <a:pt x="463905" y="6350"/>
                </a:lnTo>
                <a:lnTo>
                  <a:pt x="435051" y="0"/>
                </a:lnTo>
                <a:lnTo>
                  <a:pt x="66763" y="0"/>
                </a:lnTo>
                <a:lnTo>
                  <a:pt x="38341" y="6350"/>
                </a:lnTo>
                <a:lnTo>
                  <a:pt x="16243" y="22860"/>
                </a:lnTo>
                <a:lnTo>
                  <a:pt x="2717" y="46990"/>
                </a:lnTo>
                <a:lnTo>
                  <a:pt x="25" y="76200"/>
                </a:lnTo>
                <a:lnTo>
                  <a:pt x="11074" y="173990"/>
                </a:lnTo>
                <a:lnTo>
                  <a:pt x="16560" y="222250"/>
                </a:lnTo>
                <a:lnTo>
                  <a:pt x="21996" y="271780"/>
                </a:lnTo>
                <a:lnTo>
                  <a:pt x="29298" y="298450"/>
                </a:lnTo>
                <a:lnTo>
                  <a:pt x="44107" y="317500"/>
                </a:lnTo>
                <a:lnTo>
                  <a:pt x="65570" y="330200"/>
                </a:lnTo>
                <a:lnTo>
                  <a:pt x="92773" y="335280"/>
                </a:lnTo>
                <a:lnTo>
                  <a:pt x="222351" y="335280"/>
                </a:lnTo>
                <a:lnTo>
                  <a:pt x="222351" y="445770"/>
                </a:lnTo>
                <a:lnTo>
                  <a:pt x="166941" y="445770"/>
                </a:lnTo>
                <a:lnTo>
                  <a:pt x="166941" y="419100"/>
                </a:lnTo>
                <a:lnTo>
                  <a:pt x="166941" y="391160"/>
                </a:lnTo>
                <a:lnTo>
                  <a:pt x="138823" y="391160"/>
                </a:lnTo>
                <a:lnTo>
                  <a:pt x="138823" y="419100"/>
                </a:lnTo>
                <a:lnTo>
                  <a:pt x="138823" y="502920"/>
                </a:lnTo>
                <a:lnTo>
                  <a:pt x="28181" y="502920"/>
                </a:lnTo>
                <a:lnTo>
                  <a:pt x="28181" y="419100"/>
                </a:lnTo>
                <a:lnTo>
                  <a:pt x="138823" y="419100"/>
                </a:lnTo>
                <a:lnTo>
                  <a:pt x="138823" y="391160"/>
                </a:lnTo>
                <a:lnTo>
                  <a:pt x="63" y="391160"/>
                </a:lnTo>
                <a:lnTo>
                  <a:pt x="63" y="529590"/>
                </a:lnTo>
                <a:lnTo>
                  <a:pt x="167601" y="529590"/>
                </a:lnTo>
                <a:lnTo>
                  <a:pt x="167601" y="502920"/>
                </a:lnTo>
                <a:lnTo>
                  <a:pt x="167601" y="474980"/>
                </a:lnTo>
                <a:lnTo>
                  <a:pt x="222402" y="474980"/>
                </a:lnTo>
                <a:lnTo>
                  <a:pt x="222402" y="614680"/>
                </a:lnTo>
                <a:lnTo>
                  <a:pt x="167055" y="614680"/>
                </a:lnTo>
                <a:lnTo>
                  <a:pt x="167055" y="586740"/>
                </a:lnTo>
                <a:lnTo>
                  <a:pt x="167055" y="558800"/>
                </a:lnTo>
                <a:lnTo>
                  <a:pt x="138607" y="558800"/>
                </a:lnTo>
                <a:lnTo>
                  <a:pt x="138607" y="586740"/>
                </a:lnTo>
                <a:lnTo>
                  <a:pt x="138607" y="670560"/>
                </a:lnTo>
                <a:lnTo>
                  <a:pt x="27952" y="670560"/>
                </a:lnTo>
                <a:lnTo>
                  <a:pt x="27952" y="586740"/>
                </a:lnTo>
                <a:lnTo>
                  <a:pt x="138607" y="586740"/>
                </a:lnTo>
                <a:lnTo>
                  <a:pt x="138607" y="558800"/>
                </a:lnTo>
                <a:lnTo>
                  <a:pt x="0" y="558800"/>
                </a:lnTo>
                <a:lnTo>
                  <a:pt x="0" y="697230"/>
                </a:lnTo>
                <a:lnTo>
                  <a:pt x="167487" y="697230"/>
                </a:lnTo>
                <a:lnTo>
                  <a:pt x="167487" y="670560"/>
                </a:lnTo>
                <a:lnTo>
                  <a:pt x="167487" y="642620"/>
                </a:lnTo>
                <a:lnTo>
                  <a:pt x="222453" y="642620"/>
                </a:lnTo>
                <a:lnTo>
                  <a:pt x="222453" y="781050"/>
                </a:lnTo>
                <a:lnTo>
                  <a:pt x="166865" y="781050"/>
                </a:lnTo>
                <a:lnTo>
                  <a:pt x="166865" y="754380"/>
                </a:lnTo>
                <a:lnTo>
                  <a:pt x="166865" y="726440"/>
                </a:lnTo>
                <a:lnTo>
                  <a:pt x="138760" y="726440"/>
                </a:lnTo>
                <a:lnTo>
                  <a:pt x="138760" y="754380"/>
                </a:lnTo>
                <a:lnTo>
                  <a:pt x="138760" y="836930"/>
                </a:lnTo>
                <a:lnTo>
                  <a:pt x="28105" y="836930"/>
                </a:lnTo>
                <a:lnTo>
                  <a:pt x="28105" y="754380"/>
                </a:lnTo>
                <a:lnTo>
                  <a:pt x="138760" y="754380"/>
                </a:lnTo>
                <a:lnTo>
                  <a:pt x="138760" y="726440"/>
                </a:lnTo>
                <a:lnTo>
                  <a:pt x="254" y="726440"/>
                </a:lnTo>
                <a:lnTo>
                  <a:pt x="254" y="864870"/>
                </a:lnTo>
                <a:lnTo>
                  <a:pt x="167373" y="864870"/>
                </a:lnTo>
                <a:lnTo>
                  <a:pt x="167373" y="836930"/>
                </a:lnTo>
                <a:lnTo>
                  <a:pt x="167373" y="810260"/>
                </a:lnTo>
                <a:lnTo>
                  <a:pt x="251294" y="810260"/>
                </a:lnTo>
                <a:lnTo>
                  <a:pt x="251294" y="781050"/>
                </a:lnTo>
                <a:lnTo>
                  <a:pt x="251294" y="642620"/>
                </a:lnTo>
                <a:lnTo>
                  <a:pt x="404736" y="642620"/>
                </a:lnTo>
                <a:lnTo>
                  <a:pt x="404736" y="684530"/>
                </a:lnTo>
                <a:lnTo>
                  <a:pt x="473748" y="684530"/>
                </a:lnTo>
                <a:lnTo>
                  <a:pt x="473748" y="740410"/>
                </a:lnTo>
                <a:lnTo>
                  <a:pt x="405104" y="740410"/>
                </a:lnTo>
                <a:lnTo>
                  <a:pt x="405104" y="850900"/>
                </a:lnTo>
                <a:lnTo>
                  <a:pt x="572401" y="850900"/>
                </a:lnTo>
                <a:lnTo>
                  <a:pt x="572401" y="824230"/>
                </a:lnTo>
                <a:lnTo>
                  <a:pt x="572401" y="810260"/>
                </a:lnTo>
                <a:lnTo>
                  <a:pt x="683945" y="810260"/>
                </a:lnTo>
                <a:lnTo>
                  <a:pt x="683945" y="852170"/>
                </a:lnTo>
                <a:lnTo>
                  <a:pt x="850874" y="852170"/>
                </a:lnTo>
                <a:lnTo>
                  <a:pt x="850874" y="822960"/>
                </a:lnTo>
                <a:lnTo>
                  <a:pt x="850874" y="768350"/>
                </a:lnTo>
                <a:lnTo>
                  <a:pt x="850874" y="740410"/>
                </a:lnTo>
                <a:lnTo>
                  <a:pt x="822921" y="740410"/>
                </a:lnTo>
                <a:lnTo>
                  <a:pt x="822921" y="768350"/>
                </a:lnTo>
                <a:lnTo>
                  <a:pt x="822921" y="822960"/>
                </a:lnTo>
                <a:lnTo>
                  <a:pt x="712254" y="822960"/>
                </a:lnTo>
                <a:lnTo>
                  <a:pt x="712254" y="810260"/>
                </a:lnTo>
                <a:lnTo>
                  <a:pt x="712254" y="781050"/>
                </a:lnTo>
                <a:lnTo>
                  <a:pt x="712254" y="768350"/>
                </a:lnTo>
                <a:lnTo>
                  <a:pt x="822921" y="768350"/>
                </a:lnTo>
                <a:lnTo>
                  <a:pt x="822921" y="740410"/>
                </a:lnTo>
                <a:lnTo>
                  <a:pt x="782116" y="740410"/>
                </a:lnTo>
                <a:lnTo>
                  <a:pt x="782116" y="684530"/>
                </a:lnTo>
                <a:lnTo>
                  <a:pt x="850734" y="684530"/>
                </a:lnTo>
                <a:lnTo>
                  <a:pt x="850734" y="655320"/>
                </a:lnTo>
                <a:lnTo>
                  <a:pt x="850734" y="600710"/>
                </a:lnTo>
                <a:lnTo>
                  <a:pt x="850734" y="572770"/>
                </a:lnTo>
                <a:lnTo>
                  <a:pt x="822820" y="572770"/>
                </a:lnTo>
                <a:lnTo>
                  <a:pt x="822820" y="600710"/>
                </a:lnTo>
                <a:lnTo>
                  <a:pt x="822820" y="655320"/>
                </a:lnTo>
                <a:lnTo>
                  <a:pt x="753084" y="655320"/>
                </a:lnTo>
                <a:lnTo>
                  <a:pt x="753084" y="683260"/>
                </a:lnTo>
                <a:lnTo>
                  <a:pt x="753084" y="740410"/>
                </a:lnTo>
                <a:lnTo>
                  <a:pt x="684339" y="740410"/>
                </a:lnTo>
                <a:lnTo>
                  <a:pt x="684339" y="781050"/>
                </a:lnTo>
                <a:lnTo>
                  <a:pt x="572516" y="781050"/>
                </a:lnTo>
                <a:lnTo>
                  <a:pt x="572516" y="768350"/>
                </a:lnTo>
                <a:lnTo>
                  <a:pt x="572516" y="740410"/>
                </a:lnTo>
                <a:lnTo>
                  <a:pt x="543687" y="740410"/>
                </a:lnTo>
                <a:lnTo>
                  <a:pt x="543687" y="768350"/>
                </a:lnTo>
                <a:lnTo>
                  <a:pt x="543687" y="824230"/>
                </a:lnTo>
                <a:lnTo>
                  <a:pt x="433184" y="824230"/>
                </a:lnTo>
                <a:lnTo>
                  <a:pt x="433184" y="768350"/>
                </a:lnTo>
                <a:lnTo>
                  <a:pt x="543687" y="768350"/>
                </a:lnTo>
                <a:lnTo>
                  <a:pt x="543687" y="740410"/>
                </a:lnTo>
                <a:lnTo>
                  <a:pt x="502920" y="740410"/>
                </a:lnTo>
                <a:lnTo>
                  <a:pt x="502920" y="684530"/>
                </a:lnTo>
                <a:lnTo>
                  <a:pt x="571969" y="684530"/>
                </a:lnTo>
                <a:lnTo>
                  <a:pt x="571969" y="656590"/>
                </a:lnTo>
                <a:lnTo>
                  <a:pt x="571969" y="642620"/>
                </a:lnTo>
                <a:lnTo>
                  <a:pt x="683501" y="642620"/>
                </a:lnTo>
                <a:lnTo>
                  <a:pt x="683501" y="683260"/>
                </a:lnTo>
                <a:lnTo>
                  <a:pt x="753084" y="683260"/>
                </a:lnTo>
                <a:lnTo>
                  <a:pt x="753084" y="655320"/>
                </a:lnTo>
                <a:lnTo>
                  <a:pt x="712190" y="655320"/>
                </a:lnTo>
                <a:lnTo>
                  <a:pt x="712190" y="642620"/>
                </a:lnTo>
                <a:lnTo>
                  <a:pt x="712190" y="614680"/>
                </a:lnTo>
                <a:lnTo>
                  <a:pt x="712190" y="600710"/>
                </a:lnTo>
                <a:lnTo>
                  <a:pt x="822820" y="600710"/>
                </a:lnTo>
                <a:lnTo>
                  <a:pt x="822820" y="572770"/>
                </a:lnTo>
                <a:lnTo>
                  <a:pt x="683590" y="572770"/>
                </a:lnTo>
                <a:lnTo>
                  <a:pt x="683590" y="614680"/>
                </a:lnTo>
                <a:lnTo>
                  <a:pt x="572046" y="614680"/>
                </a:lnTo>
                <a:lnTo>
                  <a:pt x="572046" y="600710"/>
                </a:lnTo>
                <a:lnTo>
                  <a:pt x="572046" y="572770"/>
                </a:lnTo>
                <a:lnTo>
                  <a:pt x="543839" y="572770"/>
                </a:lnTo>
                <a:lnTo>
                  <a:pt x="543839" y="600710"/>
                </a:lnTo>
                <a:lnTo>
                  <a:pt x="543839" y="656590"/>
                </a:lnTo>
                <a:lnTo>
                  <a:pt x="433197" y="656590"/>
                </a:lnTo>
                <a:lnTo>
                  <a:pt x="433197" y="642620"/>
                </a:lnTo>
                <a:lnTo>
                  <a:pt x="433197" y="614680"/>
                </a:lnTo>
                <a:lnTo>
                  <a:pt x="433197" y="613410"/>
                </a:lnTo>
                <a:lnTo>
                  <a:pt x="433197" y="600710"/>
                </a:lnTo>
                <a:lnTo>
                  <a:pt x="543839" y="600710"/>
                </a:lnTo>
                <a:lnTo>
                  <a:pt x="543839" y="572770"/>
                </a:lnTo>
                <a:lnTo>
                  <a:pt x="502678" y="572770"/>
                </a:lnTo>
                <a:lnTo>
                  <a:pt x="502678" y="504190"/>
                </a:lnTo>
                <a:lnTo>
                  <a:pt x="510032" y="497840"/>
                </a:lnTo>
                <a:lnTo>
                  <a:pt x="516610" y="494030"/>
                </a:lnTo>
                <a:lnTo>
                  <a:pt x="522198" y="488950"/>
                </a:lnTo>
                <a:lnTo>
                  <a:pt x="557987" y="452120"/>
                </a:lnTo>
                <a:lnTo>
                  <a:pt x="562152" y="448310"/>
                </a:lnTo>
                <a:lnTo>
                  <a:pt x="566407" y="447040"/>
                </a:lnTo>
                <a:lnTo>
                  <a:pt x="774903" y="447040"/>
                </a:lnTo>
                <a:lnTo>
                  <a:pt x="800392" y="441960"/>
                </a:lnTo>
                <a:lnTo>
                  <a:pt x="821131" y="429260"/>
                </a:lnTo>
                <a:lnTo>
                  <a:pt x="828929" y="419100"/>
                </a:lnTo>
                <a:lnTo>
                  <a:pt x="829906" y="417830"/>
                </a:lnTo>
                <a:lnTo>
                  <a:pt x="832840" y="414020"/>
                </a:lnTo>
                <a:lnTo>
                  <a:pt x="835761" y="410210"/>
                </a:lnTo>
                <a:lnTo>
                  <a:pt x="842886" y="384810"/>
                </a:lnTo>
                <a:lnTo>
                  <a:pt x="848080" y="336550"/>
                </a:lnTo>
                <a:lnTo>
                  <a:pt x="853351" y="288290"/>
                </a:lnTo>
                <a:lnTo>
                  <a:pt x="858723" y="240030"/>
                </a:lnTo>
                <a:lnTo>
                  <a:pt x="864247" y="193040"/>
                </a:lnTo>
                <a:close/>
              </a:path>
            </a:pathLst>
          </a:custGeom>
          <a:solidFill>
            <a:srgbClr val="F79A2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pic>
        <p:nvPicPr>
          <p:cNvPr id="294" name="Google Shape;29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1801" y="3454605"/>
            <a:ext cx="913664" cy="85702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9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08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B5D67581-CA63-B1E7-862F-908F0C651F55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"/>
          <p:cNvSpPr txBox="1">
            <a:spLocks noGrp="1"/>
          </p:cNvSpPr>
          <p:nvPr>
            <p:ph type="title"/>
          </p:nvPr>
        </p:nvSpPr>
        <p:spPr>
          <a:xfrm>
            <a:off x="1034388" y="1287225"/>
            <a:ext cx="5207662" cy="99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5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General FAQs</a:t>
            </a:r>
            <a:endParaRPr sz="6350"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03" name="Google Shape;303;p10"/>
          <p:cNvSpPr txBox="1"/>
          <p:nvPr/>
        </p:nvSpPr>
        <p:spPr>
          <a:xfrm>
            <a:off x="6797373" y="2878279"/>
            <a:ext cx="9150637" cy="188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What is considered Sensitive Data?</a:t>
            </a:r>
            <a:endParaRPr sz="3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81305" marR="5080" lvl="0" indent="0" algn="l" rtl="0">
              <a:lnSpc>
                <a:spcPct val="112000"/>
              </a:lnSpc>
              <a:spcBef>
                <a:spcPts val="319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Generally, it is information that can affect the business of  Acquired Co. if the acquisition were to not take place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04" name="Google Shape;30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6749" y="4022365"/>
            <a:ext cx="98750" cy="9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6749" y="8816185"/>
            <a:ext cx="98750" cy="98761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0"/>
          <p:cNvSpPr txBox="1"/>
          <p:nvPr/>
        </p:nvSpPr>
        <p:spPr>
          <a:xfrm>
            <a:off x="6797373" y="4968949"/>
            <a:ext cx="12794330" cy="409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What do I do if someone emails me the data?</a:t>
            </a:r>
            <a:endParaRPr sz="3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81305" marR="0" lvl="0" indent="0" algn="l" rtl="0">
              <a:lnSpc>
                <a:spcPct val="100000"/>
              </a:lnSpc>
              <a:spcBef>
                <a:spcPts val="2105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This is a violation of HRC rules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81305" marR="4411345" lvl="0" indent="0" algn="l" rtl="0">
              <a:lnSpc>
                <a:spcPct val="108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Copy and paste the email into a Word document  </a:t>
            </a:r>
          </a:p>
          <a:p>
            <a:pPr marL="281305" marR="4411345" lvl="0" indent="0" algn="l" rtl="0">
              <a:lnSpc>
                <a:spcPct val="108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Place it into your xyz folder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81305" marR="0" lvl="0" indent="0" algn="l" rtl="0">
              <a:lnSpc>
                <a:spcPct val="100000"/>
              </a:lnSpc>
              <a:spcBef>
                <a:spcPts val="245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Reply to the email to tell the contact what you’ve done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1770"/>
              </a:spcBef>
              <a:spcAft>
                <a:spcPts val="0"/>
              </a:spcAft>
              <a:buNone/>
            </a:pPr>
            <a:r>
              <a:rPr lang="en-US" sz="39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What if I have issues accessing Smartsheet or xyz?</a:t>
            </a:r>
            <a:endParaRPr sz="3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281305" marR="0" lvl="0" indent="0" algn="l" rtl="0">
              <a:lnSpc>
                <a:spcPct val="100000"/>
              </a:lnSpc>
              <a:spcBef>
                <a:spcPts val="293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Contact 100-Day Advisors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07" name="Google Shape;30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6749" y="6008331"/>
            <a:ext cx="98750" cy="9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6749" y="6414805"/>
            <a:ext cx="98750" cy="9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6749" y="6821280"/>
            <a:ext cx="98750" cy="9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6749" y="7248038"/>
            <a:ext cx="98750" cy="98761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0"/>
          <p:cNvSpPr txBox="1"/>
          <p:nvPr/>
        </p:nvSpPr>
        <p:spPr>
          <a:xfrm>
            <a:off x="3588567" y="2727699"/>
            <a:ext cx="732225" cy="80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Q1</a:t>
            </a:r>
            <a:endParaRPr sz="51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12" name="Google Shape;312;p10"/>
          <p:cNvSpPr txBox="1"/>
          <p:nvPr/>
        </p:nvSpPr>
        <p:spPr>
          <a:xfrm>
            <a:off x="3454875" y="4880423"/>
            <a:ext cx="885499" cy="80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Q2</a:t>
            </a:r>
            <a:endParaRPr sz="51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13" name="Google Shape;313;p10"/>
          <p:cNvSpPr txBox="1"/>
          <p:nvPr/>
        </p:nvSpPr>
        <p:spPr>
          <a:xfrm>
            <a:off x="3467854" y="7568569"/>
            <a:ext cx="870244" cy="80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Q3</a:t>
            </a:r>
            <a:endParaRPr sz="51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4347940" y="3231348"/>
            <a:ext cx="2265680" cy="0"/>
          </a:xfrm>
          <a:custGeom>
            <a:avLst/>
            <a:gdLst/>
            <a:ahLst/>
            <a:cxnLst/>
            <a:rect l="l" t="t" r="r" b="b"/>
            <a:pathLst>
              <a:path w="2265679" h="120000" extrusionOk="0">
                <a:moveTo>
                  <a:pt x="0" y="0"/>
                </a:moveTo>
                <a:lnTo>
                  <a:pt x="2265355" y="0"/>
                </a:lnTo>
              </a:path>
            </a:pathLst>
          </a:custGeom>
          <a:noFill/>
          <a:ln w="10450" cap="flat" cmpd="sng">
            <a:solidFill>
              <a:srgbClr val="1F60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4347940" y="5322023"/>
            <a:ext cx="2265680" cy="0"/>
          </a:xfrm>
          <a:custGeom>
            <a:avLst/>
            <a:gdLst/>
            <a:ahLst/>
            <a:cxnLst/>
            <a:rect l="l" t="t" r="r" b="b"/>
            <a:pathLst>
              <a:path w="2265679" h="120000" extrusionOk="0">
                <a:moveTo>
                  <a:pt x="0" y="0"/>
                </a:moveTo>
                <a:lnTo>
                  <a:pt x="2265355" y="0"/>
                </a:lnTo>
              </a:path>
            </a:pathLst>
          </a:custGeom>
          <a:noFill/>
          <a:ln w="10450" cap="flat" cmpd="sng">
            <a:solidFill>
              <a:srgbClr val="1F60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16" name="Google Shape;316;p10"/>
          <p:cNvSpPr/>
          <p:nvPr/>
        </p:nvSpPr>
        <p:spPr>
          <a:xfrm>
            <a:off x="4347940" y="8025169"/>
            <a:ext cx="2265680" cy="0"/>
          </a:xfrm>
          <a:custGeom>
            <a:avLst/>
            <a:gdLst/>
            <a:ahLst/>
            <a:cxnLst/>
            <a:rect l="l" t="t" r="r" b="b"/>
            <a:pathLst>
              <a:path w="2265679" h="120000" extrusionOk="0">
                <a:moveTo>
                  <a:pt x="0" y="0"/>
                </a:moveTo>
                <a:lnTo>
                  <a:pt x="2265355" y="0"/>
                </a:lnTo>
              </a:path>
            </a:pathLst>
          </a:custGeom>
          <a:noFill/>
          <a:ln w="10450" cap="flat" cmpd="sng">
            <a:solidFill>
              <a:srgbClr val="1F60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19" name="Google Shape;319;p10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09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C538B4D2-B7B0-92DB-7893-52A48A4CA98D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1"/>
          <p:cNvSpPr txBox="1"/>
          <p:nvPr/>
        </p:nvSpPr>
        <p:spPr>
          <a:xfrm>
            <a:off x="7410815" y="3282839"/>
            <a:ext cx="7860030" cy="2604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2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How do the Acquired Co. staff know  who or where to send their data to?</a:t>
            </a:r>
            <a:endParaRPr sz="3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R="0" lvl="0" algn="l" rtl="0">
              <a:lnSpc>
                <a:spcPct val="116000"/>
              </a:lnSpc>
              <a:spcBef>
                <a:spcPts val="256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Send to Point Of Contact (POC) - the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R="0" lvl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Acquired Co. team has access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6" name="Google Shape;326;p11"/>
          <p:cNvSpPr txBox="1"/>
          <p:nvPr/>
        </p:nvSpPr>
        <p:spPr>
          <a:xfrm>
            <a:off x="4068317" y="3197815"/>
            <a:ext cx="907752" cy="798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Q4</a:t>
            </a:r>
            <a:endParaRPr sz="51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4961374" y="3635905"/>
            <a:ext cx="2265680" cy="0"/>
          </a:xfrm>
          <a:custGeom>
            <a:avLst/>
            <a:gdLst/>
            <a:ahLst/>
            <a:cxnLst/>
            <a:rect l="l" t="t" r="r" b="b"/>
            <a:pathLst>
              <a:path w="2265679" h="120000" extrusionOk="0">
                <a:moveTo>
                  <a:pt x="0" y="0"/>
                </a:moveTo>
                <a:lnTo>
                  <a:pt x="2265355" y="0"/>
                </a:lnTo>
              </a:path>
            </a:pathLst>
          </a:custGeom>
          <a:noFill/>
          <a:ln w="10450" cap="flat" cmpd="sng">
            <a:solidFill>
              <a:srgbClr val="1F60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28" name="Google Shape;328;p11"/>
          <p:cNvSpPr txBox="1"/>
          <p:nvPr/>
        </p:nvSpPr>
        <p:spPr>
          <a:xfrm>
            <a:off x="7410815" y="6409524"/>
            <a:ext cx="6184265" cy="2599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60960" lvl="0" indent="0" algn="l" rtl="0">
              <a:lnSpc>
                <a:spcPct val="1082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What if only part of the data  is available?</a:t>
            </a:r>
            <a:endParaRPr sz="3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R="5080" lvl="0" algn="l" rtl="0">
              <a:lnSpc>
                <a:spcPct val="112000"/>
              </a:lnSpc>
              <a:spcBef>
                <a:spcPts val="282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474747"/>
                </a:solidFill>
                <a:latin typeface="Barlow"/>
                <a:ea typeface="Barlow"/>
                <a:cs typeface="Barlow"/>
                <a:sym typeface="Barlow"/>
              </a:rPr>
              <a:t>Give what you can ASAP, with a readme doc that explains why only part is available</a:t>
            </a:r>
            <a:endParaRPr sz="25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30" name="Google Shape;330;p11"/>
          <p:cNvSpPr txBox="1"/>
          <p:nvPr/>
        </p:nvSpPr>
        <p:spPr>
          <a:xfrm>
            <a:off x="4068317" y="6324500"/>
            <a:ext cx="774065" cy="80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Q5</a:t>
            </a:r>
            <a:endParaRPr sz="51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4961374" y="6762594"/>
            <a:ext cx="2265680" cy="0"/>
          </a:xfrm>
          <a:custGeom>
            <a:avLst/>
            <a:gdLst/>
            <a:ahLst/>
            <a:cxnLst/>
            <a:rect l="l" t="t" r="r" b="b"/>
            <a:pathLst>
              <a:path w="2265679" h="120000" extrusionOk="0">
                <a:moveTo>
                  <a:pt x="0" y="0"/>
                </a:moveTo>
                <a:lnTo>
                  <a:pt x="2265355" y="0"/>
                </a:lnTo>
              </a:path>
            </a:pathLst>
          </a:custGeom>
          <a:noFill/>
          <a:ln w="10450" cap="flat" cmpd="sng">
            <a:solidFill>
              <a:srgbClr val="1F60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32" name="Google Shape;332;p11"/>
          <p:cNvSpPr txBox="1">
            <a:spLocks noGrp="1"/>
          </p:cNvSpPr>
          <p:nvPr>
            <p:ph type="title"/>
          </p:nvPr>
        </p:nvSpPr>
        <p:spPr>
          <a:xfrm>
            <a:off x="1034388" y="1287225"/>
            <a:ext cx="10846462" cy="99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50" dirty="0">
                <a:solidFill>
                  <a:srgbClr val="1F608E"/>
                </a:solidFill>
                <a:latin typeface="Barlow"/>
                <a:ea typeface="Barlow"/>
                <a:cs typeface="Barlow"/>
                <a:sym typeface="Barlow"/>
              </a:rPr>
              <a:t>Acquired Co. - Speciﬁc FAQs</a:t>
            </a:r>
            <a:endParaRPr sz="6350"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35" name="Google Shape;335;p11"/>
          <p:cNvSpPr txBox="1"/>
          <p:nvPr/>
        </p:nvSpPr>
        <p:spPr>
          <a:xfrm>
            <a:off x="19220950" y="10468233"/>
            <a:ext cx="356100" cy="36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10</a:t>
            </a:r>
            <a:endParaRPr sz="225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55D09CDA-DF80-5DF3-CD54-499A902B22D5}"/>
              </a:ext>
            </a:extLst>
          </p:cNvPr>
          <p:cNvSpPr txBox="1">
            <a:spLocks/>
          </p:cNvSpPr>
          <p:nvPr/>
        </p:nvSpPr>
        <p:spPr>
          <a:xfrm>
            <a:off x="686032" y="10406797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705</Words>
  <Application>Microsoft Office PowerPoint</Application>
  <PresentationFormat>Custom</PresentationFormat>
  <Paragraphs>121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Barlow Black</vt:lpstr>
      <vt:lpstr>Century Gothic</vt:lpstr>
      <vt:lpstr>Poppins</vt:lpstr>
      <vt:lpstr>Arial</vt:lpstr>
      <vt:lpstr>Barlow</vt:lpstr>
      <vt:lpstr>Tahoma</vt:lpstr>
      <vt:lpstr>Barlow Medium</vt:lpstr>
      <vt:lpstr>Office Theme</vt:lpstr>
      <vt:lpstr>PRE-CLOSE DATA SHARING  RULES </vt:lpstr>
      <vt:lpstr>Integration leads require  additional data to create  integration plans</vt:lpstr>
      <vt:lpstr>Finished</vt:lpstr>
      <vt:lpstr>Weekly Data Harvesting Meetings</vt:lpstr>
      <vt:lpstr>Escalation Scenarios</vt:lpstr>
      <vt:lpstr>Escalation 1: Ask Speciﬁc Questions</vt:lpstr>
      <vt:lpstr>Escalation 2: Meeting Request</vt:lpstr>
      <vt:lpstr>General FAQs</vt:lpstr>
      <vt:lpstr>Acquired Co. - Speciﬁc FAQs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PRE-CLOSE RULES TO AVOID GUN -JUMPING</dc:title>
  <dc:creator>mursa</dc:creator>
  <cp:lastModifiedBy>Joseph Aberger</cp:lastModifiedBy>
  <cp:revision>6</cp:revision>
  <dcterms:created xsi:type="dcterms:W3CDTF">2023-04-13T18:19:16Z</dcterms:created>
  <dcterms:modified xsi:type="dcterms:W3CDTF">2026-07-22T23:53:20Z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2023-04-13T00:00:00Z</vt:filetime>
  </property>
  <property fmtid="{D5CDD505-2E9C-101B-9397-08002B2CF9AE}" pid="3" name="Creator">
    <vt:lpwstr>Adobe Illustrator 27.2 (Windows)</vt:lpwstr>
  </property>
  <property fmtid="{D5CDD505-2E9C-101B-9397-08002B2CF9AE}" pid="4" name="LastSaved">
    <vt:filetime>2023-04-13T00:00:00Z</vt:filetime>
  </property>
</Properties>
</file>